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02" autoAdjust="0"/>
    <p:restoredTop sz="94660"/>
  </p:normalViewPr>
  <p:slideViewPr>
    <p:cSldViewPr snapToGrid="0">
      <p:cViewPr varScale="1">
        <p:scale>
          <a:sx n="97" d="100"/>
          <a:sy n="97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7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1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7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3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9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84248-5F63-49FD-B1A7-915CD5E0A77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52A52-482B-4469-9F44-DE213A06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7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4.0 BEV (Flat Ground)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9" y="1389978"/>
            <a:ext cx="5942551" cy="4034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9977"/>
            <a:ext cx="5955248" cy="403407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507182" y="3158836"/>
            <a:ext cx="1153391" cy="384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51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"4. Crop Half Parts"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84775"/>
            <a:ext cx="142058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SQUARE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799"/>
            <a:ext cx="8081949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995"/>
            <a:ext cx="8081949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578" y="4114800"/>
            <a:ext cx="3724422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578" y="1107995"/>
            <a:ext cx="3724422" cy="274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40974" y="3154259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25756" y="6373830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82954" y="3323536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182954" y="6543107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27" y="1107995"/>
            <a:ext cx="8081949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" y="2121213"/>
            <a:ext cx="2020487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76" y="2121213"/>
            <a:ext cx="2020487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27" y="3851195"/>
            <a:ext cx="8081949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"4. Crop Half Parts"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84775"/>
            <a:ext cx="153118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[ F U L </a:t>
            </a:r>
            <a:r>
              <a:rPr lang="en-US" sz="2800" b="1" dirty="0" err="1" smtClean="0"/>
              <a:t>L</a:t>
            </a:r>
            <a:r>
              <a:rPr lang="en-US" sz="2800" b="1" dirty="0" smtClean="0"/>
              <a:t> ]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04016" y="2989421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18338" y="3952748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285412" y="3492813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06587" y="3662090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0929"/>
            <a:ext cx="80819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79" y="4093732"/>
            <a:ext cx="3724422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578" y="1107995"/>
            <a:ext cx="3724422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114800"/>
            <a:ext cx="8081949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"4. Crop Half Parts"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84775"/>
            <a:ext cx="153118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[ F U L </a:t>
            </a:r>
            <a:r>
              <a:rPr lang="en-US" sz="2800" b="1" dirty="0" err="1" smtClean="0"/>
              <a:t>L</a:t>
            </a:r>
            <a:r>
              <a:rPr lang="en-US" sz="2800" b="1" dirty="0" smtClean="0"/>
              <a:t> ]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40974" y="3154259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25756" y="6373830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182954" y="3323536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182954" y="6498378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3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F I N A L</a:t>
            </a:r>
            <a:endParaRPr lang="en-US" sz="3200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27023"/>
              </p:ext>
            </p:extLst>
          </p:nvPr>
        </p:nvGraphicFramePr>
        <p:xfrm>
          <a:off x="870744" y="4219575"/>
          <a:ext cx="10450512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orelDRAW" r:id="rId3" imgW="10450851" imgH="2638094" progId="CorelDraw.Graphic.21">
                  <p:embed/>
                </p:oleObj>
              </mc:Choice>
              <mc:Fallback>
                <p:oleObj name="CorelDRAW" r:id="rId3" imgW="10450851" imgH="263809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0744" y="4219575"/>
                        <a:ext cx="10450512" cy="263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981909"/>
              </p:ext>
            </p:extLst>
          </p:nvPr>
        </p:nvGraphicFramePr>
        <p:xfrm>
          <a:off x="870744" y="991393"/>
          <a:ext cx="10450512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CorelDRAW" r:id="rId5" imgW="10450851" imgH="2638094" progId="CorelDraw.Graphic.21">
                  <p:embed/>
                </p:oleObj>
              </mc:Choice>
              <mc:Fallback>
                <p:oleObj name="CorelDRAW" r:id="rId5" imgW="10450851" imgH="2638094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0744" y="991393"/>
                        <a:ext cx="10450512" cy="263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70054" y="3850243"/>
            <a:ext cx="10518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[ F U L </a:t>
            </a:r>
            <a:r>
              <a:rPr lang="en-US" b="1" dirty="0" err="1" smtClean="0"/>
              <a:t>L</a:t>
            </a:r>
            <a:r>
              <a:rPr lang="en-US" b="1" dirty="0" smtClean="0"/>
              <a:t> ]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06826" y="620534"/>
            <a:ext cx="9783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SQUARE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797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10896" y="1862828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</a:t>
            </a:r>
            <a:endParaRPr lang="en-US" sz="1400" b="1" u="sng" dirty="0"/>
          </a:p>
        </p:txBody>
      </p:sp>
      <p:grpSp>
        <p:nvGrpSpPr>
          <p:cNvPr id="57" name="Group 56"/>
          <p:cNvGrpSpPr/>
          <p:nvPr/>
        </p:nvGrpSpPr>
        <p:grpSpPr>
          <a:xfrm>
            <a:off x="179425" y="144368"/>
            <a:ext cx="3425536" cy="2569152"/>
            <a:chOff x="179425" y="144368"/>
            <a:chExt cx="3425536" cy="25691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25" y="144368"/>
              <a:ext cx="3425536" cy="2569152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445707" y="1880504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266759" y="2064142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41798" y="1289018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09766" y="1337125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rot="16200000">
            <a:off x="-223867" y="3655112"/>
            <a:ext cx="3429000" cy="2571750"/>
            <a:chOff x="179425" y="4051407"/>
            <a:chExt cx="3429000" cy="25717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25" y="4051407"/>
              <a:ext cx="3429000" cy="2571750"/>
            </a:xfrm>
            <a:prstGeom prst="rect">
              <a:avLst/>
            </a:prstGeom>
          </p:spPr>
        </p:pic>
        <p:sp>
          <p:nvSpPr>
            <p:cNvPr id="38" name="Oval 37"/>
            <p:cNvSpPr/>
            <p:nvPr/>
          </p:nvSpPr>
          <p:spPr>
            <a:xfrm>
              <a:off x="393752" y="6288896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392997" y="5745244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37889" y="5461042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435345" y="5232672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260919" y="593556"/>
            <a:ext cx="3429000" cy="2571750"/>
            <a:chOff x="3702626" y="144368"/>
            <a:chExt cx="3429000" cy="25717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626" y="144368"/>
              <a:ext cx="3429000" cy="2571750"/>
            </a:xfrm>
            <a:prstGeom prst="rect">
              <a:avLst/>
            </a:prstGeom>
          </p:spPr>
        </p:pic>
        <p:sp>
          <p:nvSpPr>
            <p:cNvPr id="42" name="Oval 41"/>
            <p:cNvSpPr/>
            <p:nvPr/>
          </p:nvSpPr>
          <p:spPr>
            <a:xfrm>
              <a:off x="3759460" y="1998688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81799" y="2223109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005327" y="1383034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733278" y="1296212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 rot="10800000">
            <a:off x="2836356" y="4086927"/>
            <a:ext cx="3429000" cy="2571750"/>
            <a:chOff x="3710642" y="4051407"/>
            <a:chExt cx="3429000" cy="25717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642" y="4051407"/>
              <a:ext cx="3429000" cy="2571750"/>
            </a:xfrm>
            <a:prstGeom prst="rect">
              <a:avLst/>
            </a:prstGeom>
          </p:spPr>
        </p:pic>
        <p:sp>
          <p:nvSpPr>
            <p:cNvPr id="46" name="Oval 45"/>
            <p:cNvSpPr/>
            <p:nvPr/>
          </p:nvSpPr>
          <p:spPr>
            <a:xfrm>
              <a:off x="3952010" y="6197077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677890" y="6334805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750434" y="5085253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04316" y="5131162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20640" y="1658651"/>
            <a:ext cx="5792443" cy="3932177"/>
            <a:chOff x="7131626" y="1843367"/>
            <a:chExt cx="5060374" cy="34352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626" y="1843367"/>
              <a:ext cx="5060374" cy="3435215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9279082" y="3006164"/>
              <a:ext cx="103909" cy="918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273146" y="3006164"/>
              <a:ext cx="103909" cy="918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9473046" y="3898105"/>
              <a:ext cx="103909" cy="918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281804" y="3898105"/>
              <a:ext cx="103909" cy="918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97330" y="2928706"/>
              <a:ext cx="303288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78265" y="3368374"/>
              <a:ext cx="293670" cy="338554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31036" y="3368374"/>
              <a:ext cx="29687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80864" y="3820647"/>
              <a:ext cx="311304" cy="338554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7691634" y="2212991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1562877" y="2187208"/>
              <a:ext cx="103909" cy="918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016095" y="1972323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12186" y="4753623"/>
              <a:ext cx="103909" cy="918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890664" y="4707904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600728" y="5161826"/>
              <a:ext cx="103909" cy="918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518595" y="2212991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041823" y="4845442"/>
              <a:ext cx="103909" cy="9181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720445" y="2243781"/>
              <a:ext cx="3872346" cy="827733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575856 w 3872346"/>
                <a:gd name="connsiteY3" fmla="*/ 809624 h 945299"/>
                <a:gd name="connsiteX4" fmla="*/ 0 w 3872346"/>
                <a:gd name="connsiteY4" fmla="*/ 31172 h 945299"/>
                <a:gd name="connsiteX0" fmla="*/ 0 w 3872346"/>
                <a:gd name="connsiteY0" fmla="*/ 31172 h 827733"/>
                <a:gd name="connsiteX1" fmla="*/ 3872346 w 3872346"/>
                <a:gd name="connsiteY1" fmla="*/ 0 h 827733"/>
                <a:gd name="connsiteX2" fmla="*/ 2592187 w 3872346"/>
                <a:gd name="connsiteY2" fmla="*/ 827733 h 827733"/>
                <a:gd name="connsiteX3" fmla="*/ 1575856 w 3872346"/>
                <a:gd name="connsiteY3" fmla="*/ 809624 h 827733"/>
                <a:gd name="connsiteX4" fmla="*/ 0 w 3872346"/>
                <a:gd name="connsiteY4" fmla="*/ 31172 h 82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2346" h="827733">
                  <a:moveTo>
                    <a:pt x="0" y="31172"/>
                  </a:moveTo>
                  <a:lnTo>
                    <a:pt x="3872346" y="0"/>
                  </a:lnTo>
                  <a:lnTo>
                    <a:pt x="2592187" y="827733"/>
                  </a:lnTo>
                  <a:lnTo>
                    <a:pt x="1575856" y="809624"/>
                  </a:lnTo>
                  <a:lnTo>
                    <a:pt x="0" y="31172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49"/>
            <p:cNvSpPr/>
            <p:nvPr/>
          </p:nvSpPr>
          <p:spPr>
            <a:xfrm>
              <a:off x="10312938" y="2048351"/>
              <a:ext cx="751904" cy="2777342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2424942 w 3872346"/>
                <a:gd name="connsiteY3" fmla="*/ 574492 h 945299"/>
                <a:gd name="connsiteX4" fmla="*/ 0 w 3872346"/>
                <a:gd name="connsiteY4" fmla="*/ 31172 h 945299"/>
                <a:gd name="connsiteX0" fmla="*/ 0 w 3872346"/>
                <a:gd name="connsiteY0" fmla="*/ 31172 h 1180430"/>
                <a:gd name="connsiteX1" fmla="*/ 3872346 w 3872346"/>
                <a:gd name="connsiteY1" fmla="*/ 0 h 1180430"/>
                <a:gd name="connsiteX2" fmla="*/ 2409307 w 3872346"/>
                <a:gd name="connsiteY2" fmla="*/ 1180430 h 1180430"/>
                <a:gd name="connsiteX3" fmla="*/ 2424942 w 3872346"/>
                <a:gd name="connsiteY3" fmla="*/ 574492 h 1180430"/>
                <a:gd name="connsiteX4" fmla="*/ 0 w 3872346"/>
                <a:gd name="connsiteY4" fmla="*/ 31172 h 1180430"/>
                <a:gd name="connsiteX0" fmla="*/ 0 w 3140826"/>
                <a:gd name="connsiteY0" fmla="*/ 0 h 2150325"/>
                <a:gd name="connsiteX1" fmla="*/ 3140826 w 3140826"/>
                <a:gd name="connsiteY1" fmla="*/ 2150325 h 2150325"/>
                <a:gd name="connsiteX2" fmla="*/ 2409307 w 3140826"/>
                <a:gd name="connsiteY2" fmla="*/ 1149258 h 2150325"/>
                <a:gd name="connsiteX3" fmla="*/ 2424942 w 3140826"/>
                <a:gd name="connsiteY3" fmla="*/ 543320 h 2150325"/>
                <a:gd name="connsiteX4" fmla="*/ 0 w 3140826"/>
                <a:gd name="connsiteY4" fmla="*/ 0 h 2150325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5635 w 843344"/>
                <a:gd name="connsiteY3" fmla="*/ 1170337 h 2777342"/>
                <a:gd name="connsiteX4" fmla="*/ 843344 w 843344"/>
                <a:gd name="connsiteY4" fmla="*/ 0 h 2777342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07075 w 843344"/>
                <a:gd name="connsiteY3" fmla="*/ 1000520 h 2777342"/>
                <a:gd name="connsiteX4" fmla="*/ 843344 w 843344"/>
                <a:gd name="connsiteY4" fmla="*/ 0 h 2777342"/>
                <a:gd name="connsiteX0" fmla="*/ 751904 w 751904"/>
                <a:gd name="connsiteY0" fmla="*/ 0 h 2777342"/>
                <a:gd name="connsiteX1" fmla="*/ 640079 w 751904"/>
                <a:gd name="connsiteY1" fmla="*/ 2777342 h 2777342"/>
                <a:gd name="connsiteX2" fmla="*/ 0 w 751904"/>
                <a:gd name="connsiteY2" fmla="*/ 1893841 h 2777342"/>
                <a:gd name="connsiteX3" fmla="*/ 15635 w 751904"/>
                <a:gd name="connsiteY3" fmla="*/ 1000520 h 2777342"/>
                <a:gd name="connsiteX4" fmla="*/ 751904 w 751904"/>
                <a:gd name="connsiteY4" fmla="*/ 0 h 277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904" h="2777342">
                  <a:moveTo>
                    <a:pt x="751904" y="0"/>
                  </a:moveTo>
                  <a:lnTo>
                    <a:pt x="640079" y="2777342"/>
                  </a:lnTo>
                  <a:lnTo>
                    <a:pt x="0" y="1893841"/>
                  </a:lnTo>
                  <a:lnTo>
                    <a:pt x="15635" y="1000520"/>
                  </a:lnTo>
                  <a:lnTo>
                    <a:pt x="751904" y="0"/>
                  </a:lnTo>
                  <a:close/>
                </a:path>
              </a:pathLst>
            </a:cu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49"/>
            <p:cNvSpPr/>
            <p:nvPr/>
          </p:nvSpPr>
          <p:spPr>
            <a:xfrm>
              <a:off x="7670107" y="3933391"/>
              <a:ext cx="4265814" cy="1202056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2424942 w 3872346"/>
                <a:gd name="connsiteY3" fmla="*/ 574492 h 945299"/>
                <a:gd name="connsiteX4" fmla="*/ 0 w 3872346"/>
                <a:gd name="connsiteY4" fmla="*/ 31172 h 945299"/>
                <a:gd name="connsiteX0" fmla="*/ 0 w 3872346"/>
                <a:gd name="connsiteY0" fmla="*/ 31172 h 1180430"/>
                <a:gd name="connsiteX1" fmla="*/ 3872346 w 3872346"/>
                <a:gd name="connsiteY1" fmla="*/ 0 h 1180430"/>
                <a:gd name="connsiteX2" fmla="*/ 2409307 w 3872346"/>
                <a:gd name="connsiteY2" fmla="*/ 1180430 h 1180430"/>
                <a:gd name="connsiteX3" fmla="*/ 2424942 w 3872346"/>
                <a:gd name="connsiteY3" fmla="*/ 574492 h 1180430"/>
                <a:gd name="connsiteX4" fmla="*/ 0 w 3872346"/>
                <a:gd name="connsiteY4" fmla="*/ 31172 h 1180430"/>
                <a:gd name="connsiteX0" fmla="*/ 0 w 3140826"/>
                <a:gd name="connsiteY0" fmla="*/ 0 h 2150325"/>
                <a:gd name="connsiteX1" fmla="*/ 3140826 w 3140826"/>
                <a:gd name="connsiteY1" fmla="*/ 2150325 h 2150325"/>
                <a:gd name="connsiteX2" fmla="*/ 2409307 w 3140826"/>
                <a:gd name="connsiteY2" fmla="*/ 1149258 h 2150325"/>
                <a:gd name="connsiteX3" fmla="*/ 2424942 w 3140826"/>
                <a:gd name="connsiteY3" fmla="*/ 543320 h 2150325"/>
                <a:gd name="connsiteX4" fmla="*/ 0 w 3140826"/>
                <a:gd name="connsiteY4" fmla="*/ 0 h 2150325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5635 w 843344"/>
                <a:gd name="connsiteY3" fmla="*/ 1170337 h 2777342"/>
                <a:gd name="connsiteX4" fmla="*/ 843344 w 843344"/>
                <a:gd name="connsiteY4" fmla="*/ 0 h 2777342"/>
                <a:gd name="connsiteX0" fmla="*/ 843344 w 1896686"/>
                <a:gd name="connsiteY0" fmla="*/ 0 h 2777342"/>
                <a:gd name="connsiteX1" fmla="*/ 731519 w 1896686"/>
                <a:gd name="connsiteY1" fmla="*/ 2777342 h 2777342"/>
                <a:gd name="connsiteX2" fmla="*/ 0 w 1896686"/>
                <a:gd name="connsiteY2" fmla="*/ 1776275 h 2777342"/>
                <a:gd name="connsiteX3" fmla="*/ 1896686 w 1896686"/>
                <a:gd name="connsiteY3" fmla="*/ 1823480 h 2777342"/>
                <a:gd name="connsiteX4" fmla="*/ 843344 w 1896686"/>
                <a:gd name="connsiteY4" fmla="*/ 0 h 2777342"/>
                <a:gd name="connsiteX0" fmla="*/ 111825 w 1165167"/>
                <a:gd name="connsiteY0" fmla="*/ 0 h 2777342"/>
                <a:gd name="connsiteX1" fmla="*/ 0 w 1165167"/>
                <a:gd name="connsiteY1" fmla="*/ 2777342 h 2777342"/>
                <a:gd name="connsiteX2" fmla="*/ 548641 w 1165167"/>
                <a:gd name="connsiteY2" fmla="*/ 1854652 h 2777342"/>
                <a:gd name="connsiteX3" fmla="*/ 1165167 w 1165167"/>
                <a:gd name="connsiteY3" fmla="*/ 1823480 h 2777342"/>
                <a:gd name="connsiteX4" fmla="*/ 111825 w 1165167"/>
                <a:gd name="connsiteY4" fmla="*/ 0 h 2777342"/>
                <a:gd name="connsiteX0" fmla="*/ 1509551 w 2562893"/>
                <a:gd name="connsiteY0" fmla="*/ 0 h 3090850"/>
                <a:gd name="connsiteX1" fmla="*/ 0 w 2562893"/>
                <a:gd name="connsiteY1" fmla="*/ 3090850 h 3090850"/>
                <a:gd name="connsiteX2" fmla="*/ 1946367 w 2562893"/>
                <a:gd name="connsiteY2" fmla="*/ 1854652 h 3090850"/>
                <a:gd name="connsiteX3" fmla="*/ 2562893 w 2562893"/>
                <a:gd name="connsiteY3" fmla="*/ 1823480 h 3090850"/>
                <a:gd name="connsiteX4" fmla="*/ 1509551 w 2562893"/>
                <a:gd name="connsiteY4" fmla="*/ 0 h 3090850"/>
                <a:gd name="connsiteX0" fmla="*/ 4265814 w 4265814"/>
                <a:gd name="connsiteY0" fmla="*/ 932783 h 1267370"/>
                <a:gd name="connsiteX1" fmla="*/ 0 w 4265814"/>
                <a:gd name="connsiteY1" fmla="*/ 1267370 h 1267370"/>
                <a:gd name="connsiteX2" fmla="*/ 1946367 w 4265814"/>
                <a:gd name="connsiteY2" fmla="*/ 31172 h 1267370"/>
                <a:gd name="connsiteX3" fmla="*/ 2562893 w 4265814"/>
                <a:gd name="connsiteY3" fmla="*/ 0 h 1267370"/>
                <a:gd name="connsiteX4" fmla="*/ 4265814 w 4265814"/>
                <a:gd name="connsiteY4" fmla="*/ 932783 h 1267370"/>
                <a:gd name="connsiteX0" fmla="*/ 4265814 w 4265814"/>
                <a:gd name="connsiteY0" fmla="*/ 932783 h 1267370"/>
                <a:gd name="connsiteX1" fmla="*/ 0 w 4265814"/>
                <a:gd name="connsiteY1" fmla="*/ 1267370 h 1267370"/>
                <a:gd name="connsiteX2" fmla="*/ 1815738 w 4265814"/>
                <a:gd name="connsiteY2" fmla="*/ 96486 h 1267370"/>
                <a:gd name="connsiteX3" fmla="*/ 2562893 w 4265814"/>
                <a:gd name="connsiteY3" fmla="*/ 0 h 1267370"/>
                <a:gd name="connsiteX4" fmla="*/ 4265814 w 4265814"/>
                <a:gd name="connsiteY4" fmla="*/ 932783 h 1267370"/>
                <a:gd name="connsiteX0" fmla="*/ 4265814 w 4265814"/>
                <a:gd name="connsiteY0" fmla="*/ 867469 h 1202056"/>
                <a:gd name="connsiteX1" fmla="*/ 0 w 4265814"/>
                <a:gd name="connsiteY1" fmla="*/ 1202056 h 1202056"/>
                <a:gd name="connsiteX2" fmla="*/ 1815738 w 4265814"/>
                <a:gd name="connsiteY2" fmla="*/ 31172 h 1202056"/>
                <a:gd name="connsiteX3" fmla="*/ 2667396 w 4265814"/>
                <a:gd name="connsiteY3" fmla="*/ 0 h 1202056"/>
                <a:gd name="connsiteX4" fmla="*/ 4265814 w 4265814"/>
                <a:gd name="connsiteY4" fmla="*/ 867469 h 12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814" h="1202056">
                  <a:moveTo>
                    <a:pt x="4265814" y="867469"/>
                  </a:moveTo>
                  <a:lnTo>
                    <a:pt x="0" y="1202056"/>
                  </a:lnTo>
                  <a:lnTo>
                    <a:pt x="1815738" y="31172"/>
                  </a:lnTo>
                  <a:lnTo>
                    <a:pt x="2667396" y="0"/>
                  </a:lnTo>
                  <a:lnTo>
                    <a:pt x="4265814" y="867469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49"/>
            <p:cNvSpPr/>
            <p:nvPr/>
          </p:nvSpPr>
          <p:spPr>
            <a:xfrm>
              <a:off x="8596979" y="2264666"/>
              <a:ext cx="943098" cy="2630679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3343818"/>
                <a:gd name="connsiteX1" fmla="*/ 3872346 w 3872346"/>
                <a:gd name="connsiteY1" fmla="*/ 0 h 3343818"/>
                <a:gd name="connsiteX2" fmla="*/ 2500747 w 3872346"/>
                <a:gd name="connsiteY2" fmla="*/ 945299 h 3343818"/>
                <a:gd name="connsiteX3" fmla="*/ 2464130 w 3872346"/>
                <a:gd name="connsiteY3" fmla="*/ 3343818 h 3343818"/>
                <a:gd name="connsiteX4" fmla="*/ 0 w 3872346"/>
                <a:gd name="connsiteY4" fmla="*/ 31172 h 3343818"/>
                <a:gd name="connsiteX0" fmla="*/ 0 w 3872346"/>
                <a:gd name="connsiteY0" fmla="*/ 31172 h 3343818"/>
                <a:gd name="connsiteX1" fmla="*/ 3872346 w 3872346"/>
                <a:gd name="connsiteY1" fmla="*/ 0 h 3343818"/>
                <a:gd name="connsiteX2" fmla="*/ 2213364 w 3872346"/>
                <a:gd name="connsiteY2" fmla="*/ 2552030 h 3343818"/>
                <a:gd name="connsiteX3" fmla="*/ 2464130 w 3872346"/>
                <a:gd name="connsiteY3" fmla="*/ 3343818 h 3343818"/>
                <a:gd name="connsiteX4" fmla="*/ 0 w 3872346"/>
                <a:gd name="connsiteY4" fmla="*/ 31172 h 3343818"/>
                <a:gd name="connsiteX0" fmla="*/ 0 w 1991294"/>
                <a:gd name="connsiteY0" fmla="*/ 4354977 h 4354977"/>
                <a:gd name="connsiteX1" fmla="*/ 1991294 w 1991294"/>
                <a:gd name="connsiteY1" fmla="*/ 0 h 4354977"/>
                <a:gd name="connsiteX2" fmla="*/ 332312 w 1991294"/>
                <a:gd name="connsiteY2" fmla="*/ 2552030 h 4354977"/>
                <a:gd name="connsiteX3" fmla="*/ 583078 w 1991294"/>
                <a:gd name="connsiteY3" fmla="*/ 3343818 h 4354977"/>
                <a:gd name="connsiteX4" fmla="*/ 0 w 1991294"/>
                <a:gd name="connsiteY4" fmla="*/ 4354977 h 4354977"/>
                <a:gd name="connsiteX0" fmla="*/ 464523 w 1047601"/>
                <a:gd name="connsiteY0" fmla="*/ 2630679 h 2630679"/>
                <a:gd name="connsiteX1" fmla="*/ 0 w 1047601"/>
                <a:gd name="connsiteY1" fmla="*/ 0 h 2630679"/>
                <a:gd name="connsiteX2" fmla="*/ 796835 w 1047601"/>
                <a:gd name="connsiteY2" fmla="*/ 827732 h 2630679"/>
                <a:gd name="connsiteX3" fmla="*/ 1047601 w 1047601"/>
                <a:gd name="connsiteY3" fmla="*/ 1619520 h 2630679"/>
                <a:gd name="connsiteX4" fmla="*/ 464523 w 1047601"/>
                <a:gd name="connsiteY4" fmla="*/ 2630679 h 2630679"/>
                <a:gd name="connsiteX0" fmla="*/ 464523 w 1047601"/>
                <a:gd name="connsiteY0" fmla="*/ 2630679 h 2630679"/>
                <a:gd name="connsiteX1" fmla="*/ 0 w 1047601"/>
                <a:gd name="connsiteY1" fmla="*/ 0 h 2630679"/>
                <a:gd name="connsiteX2" fmla="*/ 718458 w 1047601"/>
                <a:gd name="connsiteY2" fmla="*/ 788544 h 2630679"/>
                <a:gd name="connsiteX3" fmla="*/ 1047601 w 1047601"/>
                <a:gd name="connsiteY3" fmla="*/ 1619520 h 2630679"/>
                <a:gd name="connsiteX4" fmla="*/ 464523 w 1047601"/>
                <a:gd name="connsiteY4" fmla="*/ 2630679 h 2630679"/>
                <a:gd name="connsiteX0" fmla="*/ 464523 w 943098"/>
                <a:gd name="connsiteY0" fmla="*/ 2630679 h 2630679"/>
                <a:gd name="connsiteX1" fmla="*/ 0 w 943098"/>
                <a:gd name="connsiteY1" fmla="*/ 0 h 2630679"/>
                <a:gd name="connsiteX2" fmla="*/ 718458 w 943098"/>
                <a:gd name="connsiteY2" fmla="*/ 788544 h 2630679"/>
                <a:gd name="connsiteX3" fmla="*/ 943098 w 943098"/>
                <a:gd name="connsiteY3" fmla="*/ 1658708 h 2630679"/>
                <a:gd name="connsiteX4" fmla="*/ 464523 w 943098"/>
                <a:gd name="connsiteY4" fmla="*/ 2630679 h 263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098" h="2630679">
                  <a:moveTo>
                    <a:pt x="464523" y="2630679"/>
                  </a:moveTo>
                  <a:lnTo>
                    <a:pt x="0" y="0"/>
                  </a:lnTo>
                  <a:lnTo>
                    <a:pt x="718458" y="788544"/>
                  </a:lnTo>
                  <a:lnTo>
                    <a:pt x="943098" y="1658708"/>
                  </a:lnTo>
                  <a:lnTo>
                    <a:pt x="464523" y="2630679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933638" y="1879431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2</a:t>
            </a:r>
            <a:endParaRPr lang="en-US" sz="1400" b="1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464078" y="1188232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3</a:t>
            </a:r>
            <a:endParaRPr lang="en-US" sz="1400" b="1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3149816" y="1179599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4</a:t>
            </a:r>
            <a:endParaRPr lang="en-US" sz="1400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740549" y="2374966"/>
            <a:ext cx="30328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84299" y="4114183"/>
            <a:ext cx="311304" cy="338554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96838" y="1487376"/>
            <a:ext cx="293670" cy="33855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88156" y="4612592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60265" y="1756365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</a:t>
            </a:r>
            <a:endParaRPr lang="en-US" sz="1400" b="1" u="sng" dirty="0"/>
          </a:p>
        </p:txBody>
      </p:sp>
      <p:sp>
        <p:nvSpPr>
          <p:cNvPr id="62" name="TextBox 61"/>
          <p:cNvSpPr txBox="1"/>
          <p:nvPr/>
        </p:nvSpPr>
        <p:spPr>
          <a:xfrm>
            <a:off x="4315155" y="382508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5</a:t>
            </a:r>
            <a:endParaRPr lang="en-US" sz="1400" b="1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4030767" y="2898184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6</a:t>
            </a:r>
            <a:endParaRPr lang="en-US" sz="1400" b="1" u="sng" dirty="0"/>
          </a:p>
        </p:txBody>
      </p:sp>
      <p:sp>
        <p:nvSpPr>
          <p:cNvPr id="64" name="TextBox 63"/>
          <p:cNvSpPr txBox="1"/>
          <p:nvPr/>
        </p:nvSpPr>
        <p:spPr>
          <a:xfrm>
            <a:off x="5149484" y="273719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7</a:t>
            </a:r>
            <a:endParaRPr lang="en-US" sz="1400" b="1" u="sng" dirty="0"/>
          </a:p>
        </p:txBody>
      </p:sp>
      <p:sp>
        <p:nvSpPr>
          <p:cNvPr id="65" name="TextBox 64"/>
          <p:cNvSpPr txBox="1"/>
          <p:nvPr/>
        </p:nvSpPr>
        <p:spPr>
          <a:xfrm>
            <a:off x="5040862" y="3129245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8</a:t>
            </a:r>
            <a:endParaRPr lang="en-US" sz="1400" b="1" u="sng" dirty="0"/>
          </a:p>
        </p:txBody>
      </p:sp>
      <p:sp>
        <p:nvSpPr>
          <p:cNvPr id="66" name="TextBox 65"/>
          <p:cNvSpPr txBox="1"/>
          <p:nvPr/>
        </p:nvSpPr>
        <p:spPr>
          <a:xfrm>
            <a:off x="3352367" y="4088572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9</a:t>
            </a:r>
            <a:endParaRPr lang="en-US" sz="1400" b="1" u="sng" dirty="0"/>
          </a:p>
        </p:txBody>
      </p:sp>
      <p:sp>
        <p:nvSpPr>
          <p:cNvPr id="67" name="TextBox 66"/>
          <p:cNvSpPr txBox="1"/>
          <p:nvPr/>
        </p:nvSpPr>
        <p:spPr>
          <a:xfrm>
            <a:off x="5613249" y="4086927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10</a:t>
            </a:r>
            <a:endParaRPr lang="en-US" sz="1400" b="1" u="sng" dirty="0"/>
          </a:p>
        </p:txBody>
      </p:sp>
      <p:sp>
        <p:nvSpPr>
          <p:cNvPr id="68" name="TextBox 67"/>
          <p:cNvSpPr txBox="1"/>
          <p:nvPr/>
        </p:nvSpPr>
        <p:spPr>
          <a:xfrm>
            <a:off x="3082486" y="5145120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11</a:t>
            </a:r>
            <a:endParaRPr lang="en-US" sz="1400" b="1" u="sng" dirty="0"/>
          </a:p>
        </p:txBody>
      </p:sp>
      <p:sp>
        <p:nvSpPr>
          <p:cNvPr id="69" name="TextBox 68"/>
          <p:cNvSpPr txBox="1"/>
          <p:nvPr/>
        </p:nvSpPr>
        <p:spPr>
          <a:xfrm>
            <a:off x="5788329" y="5158700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12</a:t>
            </a:r>
            <a:endParaRPr lang="en-US" sz="1400" b="1" u="sng" dirty="0"/>
          </a:p>
        </p:txBody>
      </p:sp>
      <p:sp>
        <p:nvSpPr>
          <p:cNvPr id="70" name="TextBox 69"/>
          <p:cNvSpPr txBox="1"/>
          <p:nvPr/>
        </p:nvSpPr>
        <p:spPr>
          <a:xfrm>
            <a:off x="2009436" y="3424174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13</a:t>
            </a:r>
            <a:endParaRPr lang="en-US" sz="1400" b="1" u="sng" dirty="0"/>
          </a:p>
        </p:txBody>
      </p:sp>
      <p:sp>
        <p:nvSpPr>
          <p:cNvPr id="71" name="TextBox 70"/>
          <p:cNvSpPr txBox="1"/>
          <p:nvPr/>
        </p:nvSpPr>
        <p:spPr>
          <a:xfrm>
            <a:off x="2304452" y="5969035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14</a:t>
            </a:r>
            <a:endParaRPr lang="en-US" sz="1400" b="1" u="sng" dirty="0"/>
          </a:p>
        </p:txBody>
      </p:sp>
      <p:sp>
        <p:nvSpPr>
          <p:cNvPr id="72" name="TextBox 71"/>
          <p:cNvSpPr txBox="1"/>
          <p:nvPr/>
        </p:nvSpPr>
        <p:spPr>
          <a:xfrm>
            <a:off x="1237098" y="3420571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15</a:t>
            </a:r>
            <a:endParaRPr lang="en-US" sz="1400" b="1" u="sng" dirty="0"/>
          </a:p>
        </p:txBody>
      </p:sp>
      <p:sp>
        <p:nvSpPr>
          <p:cNvPr id="73" name="TextBox 72"/>
          <p:cNvSpPr txBox="1"/>
          <p:nvPr/>
        </p:nvSpPr>
        <p:spPr>
          <a:xfrm>
            <a:off x="1500116" y="6164590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16</a:t>
            </a:r>
            <a:endParaRPr lang="en-US" sz="1400" b="1" u="sng" dirty="0"/>
          </a:p>
        </p:txBody>
      </p:sp>
      <p:sp>
        <p:nvSpPr>
          <p:cNvPr id="74" name="Rectangle 49"/>
          <p:cNvSpPr/>
          <p:nvPr/>
        </p:nvSpPr>
        <p:spPr>
          <a:xfrm>
            <a:off x="1434800" y="3319517"/>
            <a:ext cx="1034538" cy="3205445"/>
          </a:xfrm>
          <a:custGeom>
            <a:avLst/>
            <a:gdLst>
              <a:gd name="connsiteX0" fmla="*/ 0 w 1565564"/>
              <a:gd name="connsiteY0" fmla="*/ 0 h 758264"/>
              <a:gd name="connsiteX1" fmla="*/ 1565564 w 1565564"/>
              <a:gd name="connsiteY1" fmla="*/ 0 h 758264"/>
              <a:gd name="connsiteX2" fmla="*/ 1565564 w 1565564"/>
              <a:gd name="connsiteY2" fmla="*/ 758264 h 758264"/>
              <a:gd name="connsiteX3" fmla="*/ 0 w 1565564"/>
              <a:gd name="connsiteY3" fmla="*/ 758264 h 758264"/>
              <a:gd name="connsiteX4" fmla="*/ 0 w 1565564"/>
              <a:gd name="connsiteY4" fmla="*/ 0 h 758264"/>
              <a:gd name="connsiteX0" fmla="*/ 0 w 1565564"/>
              <a:gd name="connsiteY0" fmla="*/ 0 h 1683054"/>
              <a:gd name="connsiteX1" fmla="*/ 1565564 w 1565564"/>
              <a:gd name="connsiteY1" fmla="*/ 0 h 1683054"/>
              <a:gd name="connsiteX2" fmla="*/ 1565564 w 1565564"/>
              <a:gd name="connsiteY2" fmla="*/ 758264 h 1683054"/>
              <a:gd name="connsiteX3" fmla="*/ 654627 w 1565564"/>
              <a:gd name="connsiteY3" fmla="*/ 1683054 h 1683054"/>
              <a:gd name="connsiteX4" fmla="*/ 0 w 1565564"/>
              <a:gd name="connsiteY4" fmla="*/ 0 h 1683054"/>
              <a:gd name="connsiteX0" fmla="*/ 0 w 1565564"/>
              <a:gd name="connsiteY0" fmla="*/ 0 h 1714227"/>
              <a:gd name="connsiteX1" fmla="*/ 1565564 w 1565564"/>
              <a:gd name="connsiteY1" fmla="*/ 0 h 1714227"/>
              <a:gd name="connsiteX2" fmla="*/ 1409701 w 1565564"/>
              <a:gd name="connsiteY2" fmla="*/ 1714227 h 1714227"/>
              <a:gd name="connsiteX3" fmla="*/ 654627 w 1565564"/>
              <a:gd name="connsiteY3" fmla="*/ 1683054 h 1714227"/>
              <a:gd name="connsiteX4" fmla="*/ 0 w 1565564"/>
              <a:gd name="connsiteY4" fmla="*/ 0 h 1714227"/>
              <a:gd name="connsiteX0" fmla="*/ 0 w 2656610"/>
              <a:gd name="connsiteY0" fmla="*/ 800100 h 1714227"/>
              <a:gd name="connsiteX1" fmla="*/ 2656610 w 2656610"/>
              <a:gd name="connsiteY1" fmla="*/ 0 h 1714227"/>
              <a:gd name="connsiteX2" fmla="*/ 2500747 w 2656610"/>
              <a:gd name="connsiteY2" fmla="*/ 1714227 h 1714227"/>
              <a:gd name="connsiteX3" fmla="*/ 1745673 w 2656610"/>
              <a:gd name="connsiteY3" fmla="*/ 1683054 h 1714227"/>
              <a:gd name="connsiteX4" fmla="*/ 0 w 2656610"/>
              <a:gd name="connsiteY4" fmla="*/ 800100 h 1714227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1745673 w 3872346"/>
              <a:gd name="connsiteY3" fmla="*/ 914126 h 945299"/>
              <a:gd name="connsiteX4" fmla="*/ 0 w 3872346"/>
              <a:gd name="connsiteY4" fmla="*/ 31172 h 945299"/>
              <a:gd name="connsiteX0" fmla="*/ 0 w 3872346"/>
              <a:gd name="connsiteY0" fmla="*/ 31172 h 3343818"/>
              <a:gd name="connsiteX1" fmla="*/ 3872346 w 3872346"/>
              <a:gd name="connsiteY1" fmla="*/ 0 h 3343818"/>
              <a:gd name="connsiteX2" fmla="*/ 2500747 w 3872346"/>
              <a:gd name="connsiteY2" fmla="*/ 945299 h 3343818"/>
              <a:gd name="connsiteX3" fmla="*/ 2464130 w 3872346"/>
              <a:gd name="connsiteY3" fmla="*/ 3343818 h 3343818"/>
              <a:gd name="connsiteX4" fmla="*/ 0 w 3872346"/>
              <a:gd name="connsiteY4" fmla="*/ 31172 h 3343818"/>
              <a:gd name="connsiteX0" fmla="*/ 0 w 3872346"/>
              <a:gd name="connsiteY0" fmla="*/ 31172 h 3343818"/>
              <a:gd name="connsiteX1" fmla="*/ 3872346 w 3872346"/>
              <a:gd name="connsiteY1" fmla="*/ 0 h 3343818"/>
              <a:gd name="connsiteX2" fmla="*/ 2213364 w 3872346"/>
              <a:gd name="connsiteY2" fmla="*/ 2552030 h 3343818"/>
              <a:gd name="connsiteX3" fmla="*/ 2464130 w 3872346"/>
              <a:gd name="connsiteY3" fmla="*/ 3343818 h 3343818"/>
              <a:gd name="connsiteX4" fmla="*/ 0 w 3872346"/>
              <a:gd name="connsiteY4" fmla="*/ 31172 h 3343818"/>
              <a:gd name="connsiteX0" fmla="*/ 0 w 1991294"/>
              <a:gd name="connsiteY0" fmla="*/ 4354977 h 4354977"/>
              <a:gd name="connsiteX1" fmla="*/ 1991294 w 1991294"/>
              <a:gd name="connsiteY1" fmla="*/ 0 h 4354977"/>
              <a:gd name="connsiteX2" fmla="*/ 332312 w 1991294"/>
              <a:gd name="connsiteY2" fmla="*/ 2552030 h 4354977"/>
              <a:gd name="connsiteX3" fmla="*/ 583078 w 1991294"/>
              <a:gd name="connsiteY3" fmla="*/ 3343818 h 4354977"/>
              <a:gd name="connsiteX4" fmla="*/ 0 w 1991294"/>
              <a:gd name="connsiteY4" fmla="*/ 4354977 h 4354977"/>
              <a:gd name="connsiteX0" fmla="*/ 464523 w 1047601"/>
              <a:gd name="connsiteY0" fmla="*/ 2630679 h 2630679"/>
              <a:gd name="connsiteX1" fmla="*/ 0 w 1047601"/>
              <a:gd name="connsiteY1" fmla="*/ 0 h 2630679"/>
              <a:gd name="connsiteX2" fmla="*/ 796835 w 1047601"/>
              <a:gd name="connsiteY2" fmla="*/ 827732 h 2630679"/>
              <a:gd name="connsiteX3" fmla="*/ 1047601 w 1047601"/>
              <a:gd name="connsiteY3" fmla="*/ 1619520 h 2630679"/>
              <a:gd name="connsiteX4" fmla="*/ 464523 w 1047601"/>
              <a:gd name="connsiteY4" fmla="*/ 2630679 h 2630679"/>
              <a:gd name="connsiteX0" fmla="*/ 464523 w 1047601"/>
              <a:gd name="connsiteY0" fmla="*/ 2630679 h 2630679"/>
              <a:gd name="connsiteX1" fmla="*/ 0 w 1047601"/>
              <a:gd name="connsiteY1" fmla="*/ 0 h 2630679"/>
              <a:gd name="connsiteX2" fmla="*/ 718458 w 1047601"/>
              <a:gd name="connsiteY2" fmla="*/ 788544 h 2630679"/>
              <a:gd name="connsiteX3" fmla="*/ 1047601 w 1047601"/>
              <a:gd name="connsiteY3" fmla="*/ 1619520 h 2630679"/>
              <a:gd name="connsiteX4" fmla="*/ 464523 w 1047601"/>
              <a:gd name="connsiteY4" fmla="*/ 2630679 h 2630679"/>
              <a:gd name="connsiteX0" fmla="*/ 464523 w 943098"/>
              <a:gd name="connsiteY0" fmla="*/ 2630679 h 2630679"/>
              <a:gd name="connsiteX1" fmla="*/ 0 w 943098"/>
              <a:gd name="connsiteY1" fmla="*/ 0 h 2630679"/>
              <a:gd name="connsiteX2" fmla="*/ 718458 w 943098"/>
              <a:gd name="connsiteY2" fmla="*/ 788544 h 2630679"/>
              <a:gd name="connsiteX3" fmla="*/ 943098 w 943098"/>
              <a:gd name="connsiteY3" fmla="*/ 1658708 h 2630679"/>
              <a:gd name="connsiteX4" fmla="*/ 464523 w 943098"/>
              <a:gd name="connsiteY4" fmla="*/ 2630679 h 2630679"/>
              <a:gd name="connsiteX0" fmla="*/ 464523 w 943098"/>
              <a:gd name="connsiteY0" fmla="*/ 2630679 h 2630679"/>
              <a:gd name="connsiteX1" fmla="*/ 0 w 943098"/>
              <a:gd name="connsiteY1" fmla="*/ 0 h 2630679"/>
              <a:gd name="connsiteX2" fmla="*/ 548641 w 943098"/>
              <a:gd name="connsiteY2" fmla="*/ 96212 h 2630679"/>
              <a:gd name="connsiteX3" fmla="*/ 943098 w 943098"/>
              <a:gd name="connsiteY3" fmla="*/ 1658708 h 2630679"/>
              <a:gd name="connsiteX4" fmla="*/ 464523 w 943098"/>
              <a:gd name="connsiteY4" fmla="*/ 2630679 h 2630679"/>
              <a:gd name="connsiteX0" fmla="*/ 464523 w 1099852"/>
              <a:gd name="connsiteY0" fmla="*/ 2630679 h 3134811"/>
              <a:gd name="connsiteX1" fmla="*/ 0 w 1099852"/>
              <a:gd name="connsiteY1" fmla="*/ 0 h 3134811"/>
              <a:gd name="connsiteX2" fmla="*/ 548641 w 1099852"/>
              <a:gd name="connsiteY2" fmla="*/ 96212 h 3134811"/>
              <a:gd name="connsiteX3" fmla="*/ 1099852 w 1099852"/>
              <a:gd name="connsiteY3" fmla="*/ 3134811 h 3134811"/>
              <a:gd name="connsiteX4" fmla="*/ 464523 w 1099852"/>
              <a:gd name="connsiteY4" fmla="*/ 2630679 h 3134811"/>
              <a:gd name="connsiteX0" fmla="*/ 399209 w 1034538"/>
              <a:gd name="connsiteY0" fmla="*/ 2578428 h 3082560"/>
              <a:gd name="connsiteX1" fmla="*/ 0 w 1034538"/>
              <a:gd name="connsiteY1" fmla="*/ 0 h 3082560"/>
              <a:gd name="connsiteX2" fmla="*/ 483327 w 1034538"/>
              <a:gd name="connsiteY2" fmla="*/ 43961 h 3082560"/>
              <a:gd name="connsiteX3" fmla="*/ 1034538 w 1034538"/>
              <a:gd name="connsiteY3" fmla="*/ 3082560 h 3082560"/>
              <a:gd name="connsiteX4" fmla="*/ 399209 w 1034538"/>
              <a:gd name="connsiteY4" fmla="*/ 2578428 h 3082560"/>
              <a:gd name="connsiteX0" fmla="*/ 255518 w 1034538"/>
              <a:gd name="connsiteY0" fmla="*/ 3205445 h 3205445"/>
              <a:gd name="connsiteX1" fmla="*/ 0 w 1034538"/>
              <a:gd name="connsiteY1" fmla="*/ 0 h 3205445"/>
              <a:gd name="connsiteX2" fmla="*/ 483327 w 1034538"/>
              <a:gd name="connsiteY2" fmla="*/ 43961 h 3205445"/>
              <a:gd name="connsiteX3" fmla="*/ 1034538 w 1034538"/>
              <a:gd name="connsiteY3" fmla="*/ 3082560 h 3205445"/>
              <a:gd name="connsiteX4" fmla="*/ 255518 w 1034538"/>
              <a:gd name="connsiteY4" fmla="*/ 3205445 h 320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538" h="3205445">
                <a:moveTo>
                  <a:pt x="255518" y="3205445"/>
                </a:moveTo>
                <a:lnTo>
                  <a:pt x="0" y="0"/>
                </a:lnTo>
                <a:lnTo>
                  <a:pt x="483327" y="43961"/>
                </a:lnTo>
                <a:lnTo>
                  <a:pt x="1034538" y="3082560"/>
                </a:lnTo>
                <a:lnTo>
                  <a:pt x="255518" y="3205445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49"/>
          <p:cNvSpPr/>
          <p:nvPr/>
        </p:nvSpPr>
        <p:spPr>
          <a:xfrm>
            <a:off x="359973" y="1350733"/>
            <a:ext cx="3114700" cy="762419"/>
          </a:xfrm>
          <a:custGeom>
            <a:avLst/>
            <a:gdLst>
              <a:gd name="connsiteX0" fmla="*/ 0 w 1565564"/>
              <a:gd name="connsiteY0" fmla="*/ 0 h 758264"/>
              <a:gd name="connsiteX1" fmla="*/ 1565564 w 1565564"/>
              <a:gd name="connsiteY1" fmla="*/ 0 h 758264"/>
              <a:gd name="connsiteX2" fmla="*/ 1565564 w 1565564"/>
              <a:gd name="connsiteY2" fmla="*/ 758264 h 758264"/>
              <a:gd name="connsiteX3" fmla="*/ 0 w 1565564"/>
              <a:gd name="connsiteY3" fmla="*/ 758264 h 758264"/>
              <a:gd name="connsiteX4" fmla="*/ 0 w 1565564"/>
              <a:gd name="connsiteY4" fmla="*/ 0 h 758264"/>
              <a:gd name="connsiteX0" fmla="*/ 0 w 1565564"/>
              <a:gd name="connsiteY0" fmla="*/ 0 h 1683054"/>
              <a:gd name="connsiteX1" fmla="*/ 1565564 w 1565564"/>
              <a:gd name="connsiteY1" fmla="*/ 0 h 1683054"/>
              <a:gd name="connsiteX2" fmla="*/ 1565564 w 1565564"/>
              <a:gd name="connsiteY2" fmla="*/ 758264 h 1683054"/>
              <a:gd name="connsiteX3" fmla="*/ 654627 w 1565564"/>
              <a:gd name="connsiteY3" fmla="*/ 1683054 h 1683054"/>
              <a:gd name="connsiteX4" fmla="*/ 0 w 1565564"/>
              <a:gd name="connsiteY4" fmla="*/ 0 h 1683054"/>
              <a:gd name="connsiteX0" fmla="*/ 0 w 1565564"/>
              <a:gd name="connsiteY0" fmla="*/ 0 h 1714227"/>
              <a:gd name="connsiteX1" fmla="*/ 1565564 w 1565564"/>
              <a:gd name="connsiteY1" fmla="*/ 0 h 1714227"/>
              <a:gd name="connsiteX2" fmla="*/ 1409701 w 1565564"/>
              <a:gd name="connsiteY2" fmla="*/ 1714227 h 1714227"/>
              <a:gd name="connsiteX3" fmla="*/ 654627 w 1565564"/>
              <a:gd name="connsiteY3" fmla="*/ 1683054 h 1714227"/>
              <a:gd name="connsiteX4" fmla="*/ 0 w 1565564"/>
              <a:gd name="connsiteY4" fmla="*/ 0 h 1714227"/>
              <a:gd name="connsiteX0" fmla="*/ 0 w 2656610"/>
              <a:gd name="connsiteY0" fmla="*/ 800100 h 1714227"/>
              <a:gd name="connsiteX1" fmla="*/ 2656610 w 2656610"/>
              <a:gd name="connsiteY1" fmla="*/ 0 h 1714227"/>
              <a:gd name="connsiteX2" fmla="*/ 2500747 w 2656610"/>
              <a:gd name="connsiteY2" fmla="*/ 1714227 h 1714227"/>
              <a:gd name="connsiteX3" fmla="*/ 1745673 w 2656610"/>
              <a:gd name="connsiteY3" fmla="*/ 1683054 h 1714227"/>
              <a:gd name="connsiteX4" fmla="*/ 0 w 2656610"/>
              <a:gd name="connsiteY4" fmla="*/ 800100 h 1714227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1745673 w 3872346"/>
              <a:gd name="connsiteY3" fmla="*/ 914126 h 945299"/>
              <a:gd name="connsiteX4" fmla="*/ 0 w 3872346"/>
              <a:gd name="connsiteY4" fmla="*/ 31172 h 945299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1575856 w 3872346"/>
              <a:gd name="connsiteY3" fmla="*/ 809624 h 945299"/>
              <a:gd name="connsiteX4" fmla="*/ 0 w 3872346"/>
              <a:gd name="connsiteY4" fmla="*/ 31172 h 945299"/>
              <a:gd name="connsiteX0" fmla="*/ 0 w 3872346"/>
              <a:gd name="connsiteY0" fmla="*/ 31172 h 827733"/>
              <a:gd name="connsiteX1" fmla="*/ 3872346 w 3872346"/>
              <a:gd name="connsiteY1" fmla="*/ 0 h 827733"/>
              <a:gd name="connsiteX2" fmla="*/ 2592187 w 3872346"/>
              <a:gd name="connsiteY2" fmla="*/ 827733 h 827733"/>
              <a:gd name="connsiteX3" fmla="*/ 1575856 w 3872346"/>
              <a:gd name="connsiteY3" fmla="*/ 809624 h 827733"/>
              <a:gd name="connsiteX4" fmla="*/ 0 w 3872346"/>
              <a:gd name="connsiteY4" fmla="*/ 31172 h 827733"/>
              <a:gd name="connsiteX0" fmla="*/ 0 w 3872346"/>
              <a:gd name="connsiteY0" fmla="*/ 31172 h 827733"/>
              <a:gd name="connsiteX1" fmla="*/ 3872346 w 3872346"/>
              <a:gd name="connsiteY1" fmla="*/ 0 h 827733"/>
              <a:gd name="connsiteX2" fmla="*/ 2592187 w 3872346"/>
              <a:gd name="connsiteY2" fmla="*/ 827733 h 827733"/>
              <a:gd name="connsiteX3" fmla="*/ 609204 w 3872346"/>
              <a:gd name="connsiteY3" fmla="*/ 509178 h 827733"/>
              <a:gd name="connsiteX4" fmla="*/ 0 w 3872346"/>
              <a:gd name="connsiteY4" fmla="*/ 31172 h 827733"/>
              <a:gd name="connsiteX0" fmla="*/ 0 w 3872346"/>
              <a:gd name="connsiteY0" fmla="*/ 31172 h 697105"/>
              <a:gd name="connsiteX1" fmla="*/ 3872346 w 3872346"/>
              <a:gd name="connsiteY1" fmla="*/ 0 h 697105"/>
              <a:gd name="connsiteX2" fmla="*/ 3389022 w 3872346"/>
              <a:gd name="connsiteY2" fmla="*/ 697105 h 697105"/>
              <a:gd name="connsiteX3" fmla="*/ 609204 w 3872346"/>
              <a:gd name="connsiteY3" fmla="*/ 509178 h 697105"/>
              <a:gd name="connsiteX4" fmla="*/ 0 w 3872346"/>
              <a:gd name="connsiteY4" fmla="*/ 31172 h 697105"/>
              <a:gd name="connsiteX0" fmla="*/ 0 w 3428209"/>
              <a:gd name="connsiteY0" fmla="*/ 0 h 744310"/>
              <a:gd name="connsiteX1" fmla="*/ 3428209 w 3428209"/>
              <a:gd name="connsiteY1" fmla="*/ 47205 h 744310"/>
              <a:gd name="connsiteX2" fmla="*/ 2944885 w 3428209"/>
              <a:gd name="connsiteY2" fmla="*/ 744310 h 744310"/>
              <a:gd name="connsiteX3" fmla="*/ 165067 w 3428209"/>
              <a:gd name="connsiteY3" fmla="*/ 556383 h 744310"/>
              <a:gd name="connsiteX4" fmla="*/ 0 w 3428209"/>
              <a:gd name="connsiteY4" fmla="*/ 0 h 744310"/>
              <a:gd name="connsiteX0" fmla="*/ 0 w 3114700"/>
              <a:gd name="connsiteY0" fmla="*/ 18109 h 762419"/>
              <a:gd name="connsiteX1" fmla="*/ 3114700 w 3114700"/>
              <a:gd name="connsiteY1" fmla="*/ 0 h 762419"/>
              <a:gd name="connsiteX2" fmla="*/ 2944885 w 3114700"/>
              <a:gd name="connsiteY2" fmla="*/ 762419 h 762419"/>
              <a:gd name="connsiteX3" fmla="*/ 165067 w 3114700"/>
              <a:gd name="connsiteY3" fmla="*/ 574492 h 762419"/>
              <a:gd name="connsiteX4" fmla="*/ 0 w 3114700"/>
              <a:gd name="connsiteY4" fmla="*/ 18109 h 76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700" h="762419">
                <a:moveTo>
                  <a:pt x="0" y="18109"/>
                </a:moveTo>
                <a:lnTo>
                  <a:pt x="3114700" y="0"/>
                </a:lnTo>
                <a:lnTo>
                  <a:pt x="2944885" y="762419"/>
                </a:lnTo>
                <a:lnTo>
                  <a:pt x="165067" y="574492"/>
                </a:lnTo>
                <a:lnTo>
                  <a:pt x="0" y="18109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49"/>
          <p:cNvSpPr/>
          <p:nvPr/>
        </p:nvSpPr>
        <p:spPr>
          <a:xfrm>
            <a:off x="4181565" y="242934"/>
            <a:ext cx="895596" cy="3299856"/>
          </a:xfrm>
          <a:custGeom>
            <a:avLst/>
            <a:gdLst>
              <a:gd name="connsiteX0" fmla="*/ 0 w 1565564"/>
              <a:gd name="connsiteY0" fmla="*/ 0 h 758264"/>
              <a:gd name="connsiteX1" fmla="*/ 1565564 w 1565564"/>
              <a:gd name="connsiteY1" fmla="*/ 0 h 758264"/>
              <a:gd name="connsiteX2" fmla="*/ 1565564 w 1565564"/>
              <a:gd name="connsiteY2" fmla="*/ 758264 h 758264"/>
              <a:gd name="connsiteX3" fmla="*/ 0 w 1565564"/>
              <a:gd name="connsiteY3" fmla="*/ 758264 h 758264"/>
              <a:gd name="connsiteX4" fmla="*/ 0 w 1565564"/>
              <a:gd name="connsiteY4" fmla="*/ 0 h 758264"/>
              <a:gd name="connsiteX0" fmla="*/ 0 w 1565564"/>
              <a:gd name="connsiteY0" fmla="*/ 0 h 1683054"/>
              <a:gd name="connsiteX1" fmla="*/ 1565564 w 1565564"/>
              <a:gd name="connsiteY1" fmla="*/ 0 h 1683054"/>
              <a:gd name="connsiteX2" fmla="*/ 1565564 w 1565564"/>
              <a:gd name="connsiteY2" fmla="*/ 758264 h 1683054"/>
              <a:gd name="connsiteX3" fmla="*/ 654627 w 1565564"/>
              <a:gd name="connsiteY3" fmla="*/ 1683054 h 1683054"/>
              <a:gd name="connsiteX4" fmla="*/ 0 w 1565564"/>
              <a:gd name="connsiteY4" fmla="*/ 0 h 1683054"/>
              <a:gd name="connsiteX0" fmla="*/ 0 w 1565564"/>
              <a:gd name="connsiteY0" fmla="*/ 0 h 1714227"/>
              <a:gd name="connsiteX1" fmla="*/ 1565564 w 1565564"/>
              <a:gd name="connsiteY1" fmla="*/ 0 h 1714227"/>
              <a:gd name="connsiteX2" fmla="*/ 1409701 w 1565564"/>
              <a:gd name="connsiteY2" fmla="*/ 1714227 h 1714227"/>
              <a:gd name="connsiteX3" fmla="*/ 654627 w 1565564"/>
              <a:gd name="connsiteY3" fmla="*/ 1683054 h 1714227"/>
              <a:gd name="connsiteX4" fmla="*/ 0 w 1565564"/>
              <a:gd name="connsiteY4" fmla="*/ 0 h 1714227"/>
              <a:gd name="connsiteX0" fmla="*/ 0 w 2656610"/>
              <a:gd name="connsiteY0" fmla="*/ 800100 h 1714227"/>
              <a:gd name="connsiteX1" fmla="*/ 2656610 w 2656610"/>
              <a:gd name="connsiteY1" fmla="*/ 0 h 1714227"/>
              <a:gd name="connsiteX2" fmla="*/ 2500747 w 2656610"/>
              <a:gd name="connsiteY2" fmla="*/ 1714227 h 1714227"/>
              <a:gd name="connsiteX3" fmla="*/ 1745673 w 2656610"/>
              <a:gd name="connsiteY3" fmla="*/ 1683054 h 1714227"/>
              <a:gd name="connsiteX4" fmla="*/ 0 w 2656610"/>
              <a:gd name="connsiteY4" fmla="*/ 800100 h 1714227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1745673 w 3872346"/>
              <a:gd name="connsiteY3" fmla="*/ 914126 h 945299"/>
              <a:gd name="connsiteX4" fmla="*/ 0 w 3872346"/>
              <a:gd name="connsiteY4" fmla="*/ 31172 h 945299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2424942 w 3872346"/>
              <a:gd name="connsiteY3" fmla="*/ 574492 h 945299"/>
              <a:gd name="connsiteX4" fmla="*/ 0 w 3872346"/>
              <a:gd name="connsiteY4" fmla="*/ 31172 h 945299"/>
              <a:gd name="connsiteX0" fmla="*/ 0 w 3872346"/>
              <a:gd name="connsiteY0" fmla="*/ 31172 h 1180430"/>
              <a:gd name="connsiteX1" fmla="*/ 3872346 w 3872346"/>
              <a:gd name="connsiteY1" fmla="*/ 0 h 1180430"/>
              <a:gd name="connsiteX2" fmla="*/ 2409307 w 3872346"/>
              <a:gd name="connsiteY2" fmla="*/ 1180430 h 1180430"/>
              <a:gd name="connsiteX3" fmla="*/ 2424942 w 3872346"/>
              <a:gd name="connsiteY3" fmla="*/ 574492 h 1180430"/>
              <a:gd name="connsiteX4" fmla="*/ 0 w 3872346"/>
              <a:gd name="connsiteY4" fmla="*/ 31172 h 1180430"/>
              <a:gd name="connsiteX0" fmla="*/ 0 w 3140826"/>
              <a:gd name="connsiteY0" fmla="*/ 0 h 2150325"/>
              <a:gd name="connsiteX1" fmla="*/ 3140826 w 3140826"/>
              <a:gd name="connsiteY1" fmla="*/ 2150325 h 2150325"/>
              <a:gd name="connsiteX2" fmla="*/ 2409307 w 3140826"/>
              <a:gd name="connsiteY2" fmla="*/ 1149258 h 2150325"/>
              <a:gd name="connsiteX3" fmla="*/ 2424942 w 3140826"/>
              <a:gd name="connsiteY3" fmla="*/ 543320 h 2150325"/>
              <a:gd name="connsiteX4" fmla="*/ 0 w 3140826"/>
              <a:gd name="connsiteY4" fmla="*/ 0 h 2150325"/>
              <a:gd name="connsiteX0" fmla="*/ 843344 w 843344"/>
              <a:gd name="connsiteY0" fmla="*/ 0 h 2777342"/>
              <a:gd name="connsiteX1" fmla="*/ 731519 w 843344"/>
              <a:gd name="connsiteY1" fmla="*/ 2777342 h 2777342"/>
              <a:gd name="connsiteX2" fmla="*/ 0 w 843344"/>
              <a:gd name="connsiteY2" fmla="*/ 1776275 h 2777342"/>
              <a:gd name="connsiteX3" fmla="*/ 15635 w 843344"/>
              <a:gd name="connsiteY3" fmla="*/ 1170337 h 2777342"/>
              <a:gd name="connsiteX4" fmla="*/ 843344 w 843344"/>
              <a:gd name="connsiteY4" fmla="*/ 0 h 2777342"/>
              <a:gd name="connsiteX0" fmla="*/ 843344 w 843344"/>
              <a:gd name="connsiteY0" fmla="*/ 0 h 2777342"/>
              <a:gd name="connsiteX1" fmla="*/ 731519 w 843344"/>
              <a:gd name="connsiteY1" fmla="*/ 2777342 h 2777342"/>
              <a:gd name="connsiteX2" fmla="*/ 0 w 843344"/>
              <a:gd name="connsiteY2" fmla="*/ 1776275 h 2777342"/>
              <a:gd name="connsiteX3" fmla="*/ 107075 w 843344"/>
              <a:gd name="connsiteY3" fmla="*/ 1000520 h 2777342"/>
              <a:gd name="connsiteX4" fmla="*/ 843344 w 843344"/>
              <a:gd name="connsiteY4" fmla="*/ 0 h 2777342"/>
              <a:gd name="connsiteX0" fmla="*/ 751904 w 751904"/>
              <a:gd name="connsiteY0" fmla="*/ 0 h 2777342"/>
              <a:gd name="connsiteX1" fmla="*/ 640079 w 751904"/>
              <a:gd name="connsiteY1" fmla="*/ 2777342 h 2777342"/>
              <a:gd name="connsiteX2" fmla="*/ 0 w 751904"/>
              <a:gd name="connsiteY2" fmla="*/ 1893841 h 2777342"/>
              <a:gd name="connsiteX3" fmla="*/ 15635 w 751904"/>
              <a:gd name="connsiteY3" fmla="*/ 1000520 h 2777342"/>
              <a:gd name="connsiteX4" fmla="*/ 751904 w 751904"/>
              <a:gd name="connsiteY4" fmla="*/ 0 h 2777342"/>
              <a:gd name="connsiteX0" fmla="*/ 906086 w 906086"/>
              <a:gd name="connsiteY0" fmla="*/ 201263 h 2978605"/>
              <a:gd name="connsiteX1" fmla="*/ 794261 w 906086"/>
              <a:gd name="connsiteY1" fmla="*/ 2978605 h 2978605"/>
              <a:gd name="connsiteX2" fmla="*/ 154182 w 906086"/>
              <a:gd name="connsiteY2" fmla="*/ 2095104 h 2978605"/>
              <a:gd name="connsiteX3" fmla="*/ 0 w 906086"/>
              <a:gd name="connsiteY3" fmla="*/ 0 h 2978605"/>
              <a:gd name="connsiteX4" fmla="*/ 906086 w 906086"/>
              <a:gd name="connsiteY4" fmla="*/ 201263 h 2978605"/>
              <a:gd name="connsiteX0" fmla="*/ 1078476 w 1078476"/>
              <a:gd name="connsiteY0" fmla="*/ 201263 h 2996441"/>
              <a:gd name="connsiteX1" fmla="*/ 966651 w 1078476"/>
              <a:gd name="connsiteY1" fmla="*/ 2978605 h 2996441"/>
              <a:gd name="connsiteX2" fmla="*/ 0 w 1078476"/>
              <a:gd name="connsiteY2" fmla="*/ 2996441 h 2996441"/>
              <a:gd name="connsiteX3" fmla="*/ 172390 w 1078476"/>
              <a:gd name="connsiteY3" fmla="*/ 0 h 2996441"/>
              <a:gd name="connsiteX4" fmla="*/ 1078476 w 1078476"/>
              <a:gd name="connsiteY4" fmla="*/ 201263 h 2996441"/>
              <a:gd name="connsiteX0" fmla="*/ 895596 w 966651"/>
              <a:gd name="connsiteY0" fmla="*/ 0 h 3017247"/>
              <a:gd name="connsiteX1" fmla="*/ 966651 w 966651"/>
              <a:gd name="connsiteY1" fmla="*/ 2999411 h 3017247"/>
              <a:gd name="connsiteX2" fmla="*/ 0 w 966651"/>
              <a:gd name="connsiteY2" fmla="*/ 3017247 h 3017247"/>
              <a:gd name="connsiteX3" fmla="*/ 172390 w 966651"/>
              <a:gd name="connsiteY3" fmla="*/ 20806 h 3017247"/>
              <a:gd name="connsiteX4" fmla="*/ 895596 w 966651"/>
              <a:gd name="connsiteY4" fmla="*/ 0 h 3017247"/>
              <a:gd name="connsiteX0" fmla="*/ 895596 w 895596"/>
              <a:gd name="connsiteY0" fmla="*/ 0 h 3299856"/>
              <a:gd name="connsiteX1" fmla="*/ 796834 w 895596"/>
              <a:gd name="connsiteY1" fmla="*/ 3299856 h 3299856"/>
              <a:gd name="connsiteX2" fmla="*/ 0 w 895596"/>
              <a:gd name="connsiteY2" fmla="*/ 3017247 h 3299856"/>
              <a:gd name="connsiteX3" fmla="*/ 172390 w 895596"/>
              <a:gd name="connsiteY3" fmla="*/ 20806 h 3299856"/>
              <a:gd name="connsiteX4" fmla="*/ 895596 w 895596"/>
              <a:gd name="connsiteY4" fmla="*/ 0 h 329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596" h="3299856">
                <a:moveTo>
                  <a:pt x="895596" y="0"/>
                </a:moveTo>
                <a:lnTo>
                  <a:pt x="796834" y="3299856"/>
                </a:lnTo>
                <a:lnTo>
                  <a:pt x="0" y="3017247"/>
                </a:lnTo>
                <a:lnTo>
                  <a:pt x="172390" y="20806"/>
                </a:lnTo>
                <a:lnTo>
                  <a:pt x="895596" y="0"/>
                </a:lnTo>
                <a:close/>
              </a:path>
            </a:pathLst>
          </a:cu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49"/>
          <p:cNvSpPr/>
          <p:nvPr/>
        </p:nvSpPr>
        <p:spPr>
          <a:xfrm>
            <a:off x="3002939" y="4321134"/>
            <a:ext cx="3164996" cy="1276897"/>
          </a:xfrm>
          <a:custGeom>
            <a:avLst/>
            <a:gdLst>
              <a:gd name="connsiteX0" fmla="*/ 0 w 1565564"/>
              <a:gd name="connsiteY0" fmla="*/ 0 h 758264"/>
              <a:gd name="connsiteX1" fmla="*/ 1565564 w 1565564"/>
              <a:gd name="connsiteY1" fmla="*/ 0 h 758264"/>
              <a:gd name="connsiteX2" fmla="*/ 1565564 w 1565564"/>
              <a:gd name="connsiteY2" fmla="*/ 758264 h 758264"/>
              <a:gd name="connsiteX3" fmla="*/ 0 w 1565564"/>
              <a:gd name="connsiteY3" fmla="*/ 758264 h 758264"/>
              <a:gd name="connsiteX4" fmla="*/ 0 w 1565564"/>
              <a:gd name="connsiteY4" fmla="*/ 0 h 758264"/>
              <a:gd name="connsiteX0" fmla="*/ 0 w 1565564"/>
              <a:gd name="connsiteY0" fmla="*/ 0 h 1683054"/>
              <a:gd name="connsiteX1" fmla="*/ 1565564 w 1565564"/>
              <a:gd name="connsiteY1" fmla="*/ 0 h 1683054"/>
              <a:gd name="connsiteX2" fmla="*/ 1565564 w 1565564"/>
              <a:gd name="connsiteY2" fmla="*/ 758264 h 1683054"/>
              <a:gd name="connsiteX3" fmla="*/ 654627 w 1565564"/>
              <a:gd name="connsiteY3" fmla="*/ 1683054 h 1683054"/>
              <a:gd name="connsiteX4" fmla="*/ 0 w 1565564"/>
              <a:gd name="connsiteY4" fmla="*/ 0 h 1683054"/>
              <a:gd name="connsiteX0" fmla="*/ 0 w 1565564"/>
              <a:gd name="connsiteY0" fmla="*/ 0 h 1714227"/>
              <a:gd name="connsiteX1" fmla="*/ 1565564 w 1565564"/>
              <a:gd name="connsiteY1" fmla="*/ 0 h 1714227"/>
              <a:gd name="connsiteX2" fmla="*/ 1409701 w 1565564"/>
              <a:gd name="connsiteY2" fmla="*/ 1714227 h 1714227"/>
              <a:gd name="connsiteX3" fmla="*/ 654627 w 1565564"/>
              <a:gd name="connsiteY3" fmla="*/ 1683054 h 1714227"/>
              <a:gd name="connsiteX4" fmla="*/ 0 w 1565564"/>
              <a:gd name="connsiteY4" fmla="*/ 0 h 1714227"/>
              <a:gd name="connsiteX0" fmla="*/ 0 w 2656610"/>
              <a:gd name="connsiteY0" fmla="*/ 800100 h 1714227"/>
              <a:gd name="connsiteX1" fmla="*/ 2656610 w 2656610"/>
              <a:gd name="connsiteY1" fmla="*/ 0 h 1714227"/>
              <a:gd name="connsiteX2" fmla="*/ 2500747 w 2656610"/>
              <a:gd name="connsiteY2" fmla="*/ 1714227 h 1714227"/>
              <a:gd name="connsiteX3" fmla="*/ 1745673 w 2656610"/>
              <a:gd name="connsiteY3" fmla="*/ 1683054 h 1714227"/>
              <a:gd name="connsiteX4" fmla="*/ 0 w 2656610"/>
              <a:gd name="connsiteY4" fmla="*/ 800100 h 1714227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1745673 w 3872346"/>
              <a:gd name="connsiteY3" fmla="*/ 914126 h 945299"/>
              <a:gd name="connsiteX4" fmla="*/ 0 w 3872346"/>
              <a:gd name="connsiteY4" fmla="*/ 31172 h 945299"/>
              <a:gd name="connsiteX0" fmla="*/ 0 w 3872346"/>
              <a:gd name="connsiteY0" fmla="*/ 31172 h 945299"/>
              <a:gd name="connsiteX1" fmla="*/ 3872346 w 3872346"/>
              <a:gd name="connsiteY1" fmla="*/ 0 h 945299"/>
              <a:gd name="connsiteX2" fmla="*/ 2500747 w 3872346"/>
              <a:gd name="connsiteY2" fmla="*/ 945299 h 945299"/>
              <a:gd name="connsiteX3" fmla="*/ 2424942 w 3872346"/>
              <a:gd name="connsiteY3" fmla="*/ 574492 h 945299"/>
              <a:gd name="connsiteX4" fmla="*/ 0 w 3872346"/>
              <a:gd name="connsiteY4" fmla="*/ 31172 h 945299"/>
              <a:gd name="connsiteX0" fmla="*/ 0 w 3872346"/>
              <a:gd name="connsiteY0" fmla="*/ 31172 h 1180430"/>
              <a:gd name="connsiteX1" fmla="*/ 3872346 w 3872346"/>
              <a:gd name="connsiteY1" fmla="*/ 0 h 1180430"/>
              <a:gd name="connsiteX2" fmla="*/ 2409307 w 3872346"/>
              <a:gd name="connsiteY2" fmla="*/ 1180430 h 1180430"/>
              <a:gd name="connsiteX3" fmla="*/ 2424942 w 3872346"/>
              <a:gd name="connsiteY3" fmla="*/ 574492 h 1180430"/>
              <a:gd name="connsiteX4" fmla="*/ 0 w 3872346"/>
              <a:gd name="connsiteY4" fmla="*/ 31172 h 1180430"/>
              <a:gd name="connsiteX0" fmla="*/ 0 w 3140826"/>
              <a:gd name="connsiteY0" fmla="*/ 0 h 2150325"/>
              <a:gd name="connsiteX1" fmla="*/ 3140826 w 3140826"/>
              <a:gd name="connsiteY1" fmla="*/ 2150325 h 2150325"/>
              <a:gd name="connsiteX2" fmla="*/ 2409307 w 3140826"/>
              <a:gd name="connsiteY2" fmla="*/ 1149258 h 2150325"/>
              <a:gd name="connsiteX3" fmla="*/ 2424942 w 3140826"/>
              <a:gd name="connsiteY3" fmla="*/ 543320 h 2150325"/>
              <a:gd name="connsiteX4" fmla="*/ 0 w 3140826"/>
              <a:gd name="connsiteY4" fmla="*/ 0 h 2150325"/>
              <a:gd name="connsiteX0" fmla="*/ 843344 w 843344"/>
              <a:gd name="connsiteY0" fmla="*/ 0 h 2777342"/>
              <a:gd name="connsiteX1" fmla="*/ 731519 w 843344"/>
              <a:gd name="connsiteY1" fmla="*/ 2777342 h 2777342"/>
              <a:gd name="connsiteX2" fmla="*/ 0 w 843344"/>
              <a:gd name="connsiteY2" fmla="*/ 1776275 h 2777342"/>
              <a:gd name="connsiteX3" fmla="*/ 15635 w 843344"/>
              <a:gd name="connsiteY3" fmla="*/ 1170337 h 2777342"/>
              <a:gd name="connsiteX4" fmla="*/ 843344 w 843344"/>
              <a:gd name="connsiteY4" fmla="*/ 0 h 2777342"/>
              <a:gd name="connsiteX0" fmla="*/ 843344 w 1896686"/>
              <a:gd name="connsiteY0" fmla="*/ 0 h 2777342"/>
              <a:gd name="connsiteX1" fmla="*/ 731519 w 1896686"/>
              <a:gd name="connsiteY1" fmla="*/ 2777342 h 2777342"/>
              <a:gd name="connsiteX2" fmla="*/ 0 w 1896686"/>
              <a:gd name="connsiteY2" fmla="*/ 1776275 h 2777342"/>
              <a:gd name="connsiteX3" fmla="*/ 1896686 w 1896686"/>
              <a:gd name="connsiteY3" fmla="*/ 1823480 h 2777342"/>
              <a:gd name="connsiteX4" fmla="*/ 843344 w 1896686"/>
              <a:gd name="connsiteY4" fmla="*/ 0 h 2777342"/>
              <a:gd name="connsiteX0" fmla="*/ 111825 w 1165167"/>
              <a:gd name="connsiteY0" fmla="*/ 0 h 2777342"/>
              <a:gd name="connsiteX1" fmla="*/ 0 w 1165167"/>
              <a:gd name="connsiteY1" fmla="*/ 2777342 h 2777342"/>
              <a:gd name="connsiteX2" fmla="*/ 548641 w 1165167"/>
              <a:gd name="connsiteY2" fmla="*/ 1854652 h 2777342"/>
              <a:gd name="connsiteX3" fmla="*/ 1165167 w 1165167"/>
              <a:gd name="connsiteY3" fmla="*/ 1823480 h 2777342"/>
              <a:gd name="connsiteX4" fmla="*/ 111825 w 1165167"/>
              <a:gd name="connsiteY4" fmla="*/ 0 h 2777342"/>
              <a:gd name="connsiteX0" fmla="*/ 1509551 w 2562893"/>
              <a:gd name="connsiteY0" fmla="*/ 0 h 3090850"/>
              <a:gd name="connsiteX1" fmla="*/ 0 w 2562893"/>
              <a:gd name="connsiteY1" fmla="*/ 3090850 h 3090850"/>
              <a:gd name="connsiteX2" fmla="*/ 1946367 w 2562893"/>
              <a:gd name="connsiteY2" fmla="*/ 1854652 h 3090850"/>
              <a:gd name="connsiteX3" fmla="*/ 2562893 w 2562893"/>
              <a:gd name="connsiteY3" fmla="*/ 1823480 h 3090850"/>
              <a:gd name="connsiteX4" fmla="*/ 1509551 w 2562893"/>
              <a:gd name="connsiteY4" fmla="*/ 0 h 3090850"/>
              <a:gd name="connsiteX0" fmla="*/ 4265814 w 4265814"/>
              <a:gd name="connsiteY0" fmla="*/ 932783 h 1267370"/>
              <a:gd name="connsiteX1" fmla="*/ 0 w 4265814"/>
              <a:gd name="connsiteY1" fmla="*/ 1267370 h 1267370"/>
              <a:gd name="connsiteX2" fmla="*/ 1946367 w 4265814"/>
              <a:gd name="connsiteY2" fmla="*/ 31172 h 1267370"/>
              <a:gd name="connsiteX3" fmla="*/ 2562893 w 4265814"/>
              <a:gd name="connsiteY3" fmla="*/ 0 h 1267370"/>
              <a:gd name="connsiteX4" fmla="*/ 4265814 w 4265814"/>
              <a:gd name="connsiteY4" fmla="*/ 932783 h 1267370"/>
              <a:gd name="connsiteX0" fmla="*/ 4265814 w 4265814"/>
              <a:gd name="connsiteY0" fmla="*/ 932783 h 1267370"/>
              <a:gd name="connsiteX1" fmla="*/ 0 w 4265814"/>
              <a:gd name="connsiteY1" fmla="*/ 1267370 h 1267370"/>
              <a:gd name="connsiteX2" fmla="*/ 1815738 w 4265814"/>
              <a:gd name="connsiteY2" fmla="*/ 96486 h 1267370"/>
              <a:gd name="connsiteX3" fmla="*/ 2562893 w 4265814"/>
              <a:gd name="connsiteY3" fmla="*/ 0 h 1267370"/>
              <a:gd name="connsiteX4" fmla="*/ 4265814 w 4265814"/>
              <a:gd name="connsiteY4" fmla="*/ 932783 h 1267370"/>
              <a:gd name="connsiteX0" fmla="*/ 4265814 w 4265814"/>
              <a:gd name="connsiteY0" fmla="*/ 867469 h 1202056"/>
              <a:gd name="connsiteX1" fmla="*/ 0 w 4265814"/>
              <a:gd name="connsiteY1" fmla="*/ 1202056 h 1202056"/>
              <a:gd name="connsiteX2" fmla="*/ 1815738 w 4265814"/>
              <a:gd name="connsiteY2" fmla="*/ 31172 h 1202056"/>
              <a:gd name="connsiteX3" fmla="*/ 2667396 w 4265814"/>
              <a:gd name="connsiteY3" fmla="*/ 0 h 1202056"/>
              <a:gd name="connsiteX4" fmla="*/ 4265814 w 4265814"/>
              <a:gd name="connsiteY4" fmla="*/ 867469 h 1202056"/>
              <a:gd name="connsiteX0" fmla="*/ 4265814 w 4265814"/>
              <a:gd name="connsiteY0" fmla="*/ 1071429 h 1406016"/>
              <a:gd name="connsiteX1" fmla="*/ 0 w 4265814"/>
              <a:gd name="connsiteY1" fmla="*/ 1406016 h 1406016"/>
              <a:gd name="connsiteX2" fmla="*/ 1293224 w 4265814"/>
              <a:gd name="connsiteY2" fmla="*/ 0 h 1406016"/>
              <a:gd name="connsiteX3" fmla="*/ 2667396 w 4265814"/>
              <a:gd name="connsiteY3" fmla="*/ 203960 h 1406016"/>
              <a:gd name="connsiteX4" fmla="*/ 4265814 w 4265814"/>
              <a:gd name="connsiteY4" fmla="*/ 1071429 h 1406016"/>
              <a:gd name="connsiteX0" fmla="*/ 4265814 w 4265814"/>
              <a:gd name="connsiteY0" fmla="*/ 1071429 h 1406016"/>
              <a:gd name="connsiteX1" fmla="*/ 0 w 4265814"/>
              <a:gd name="connsiteY1" fmla="*/ 1406016 h 1406016"/>
              <a:gd name="connsiteX2" fmla="*/ 1293224 w 4265814"/>
              <a:gd name="connsiteY2" fmla="*/ 0 h 1406016"/>
              <a:gd name="connsiteX3" fmla="*/ 3960618 w 4265814"/>
              <a:gd name="connsiteY3" fmla="*/ 125583 h 1406016"/>
              <a:gd name="connsiteX4" fmla="*/ 4265814 w 4265814"/>
              <a:gd name="connsiteY4" fmla="*/ 1071429 h 1406016"/>
              <a:gd name="connsiteX0" fmla="*/ 3181597 w 3181597"/>
              <a:gd name="connsiteY0" fmla="*/ 1071429 h 1223136"/>
              <a:gd name="connsiteX1" fmla="*/ 0 w 3181597"/>
              <a:gd name="connsiteY1" fmla="*/ 1223136 h 1223136"/>
              <a:gd name="connsiteX2" fmla="*/ 209007 w 3181597"/>
              <a:gd name="connsiteY2" fmla="*/ 0 h 1223136"/>
              <a:gd name="connsiteX3" fmla="*/ 2876401 w 3181597"/>
              <a:gd name="connsiteY3" fmla="*/ 125583 h 1223136"/>
              <a:gd name="connsiteX4" fmla="*/ 3181597 w 3181597"/>
              <a:gd name="connsiteY4" fmla="*/ 1071429 h 1223136"/>
              <a:gd name="connsiteX0" fmla="*/ 3155471 w 3155471"/>
              <a:gd name="connsiteY0" fmla="*/ 1267372 h 1267372"/>
              <a:gd name="connsiteX1" fmla="*/ 0 w 3155471"/>
              <a:gd name="connsiteY1" fmla="*/ 1223136 h 1267372"/>
              <a:gd name="connsiteX2" fmla="*/ 209007 w 3155471"/>
              <a:gd name="connsiteY2" fmla="*/ 0 h 1267372"/>
              <a:gd name="connsiteX3" fmla="*/ 2876401 w 3155471"/>
              <a:gd name="connsiteY3" fmla="*/ 125583 h 1267372"/>
              <a:gd name="connsiteX4" fmla="*/ 3155471 w 3155471"/>
              <a:gd name="connsiteY4" fmla="*/ 1267372 h 1267372"/>
              <a:gd name="connsiteX0" fmla="*/ 3155471 w 3155471"/>
              <a:gd name="connsiteY0" fmla="*/ 1286422 h 1286422"/>
              <a:gd name="connsiteX1" fmla="*/ 0 w 3155471"/>
              <a:gd name="connsiteY1" fmla="*/ 1242186 h 1286422"/>
              <a:gd name="connsiteX2" fmla="*/ 189957 w 3155471"/>
              <a:gd name="connsiteY2" fmla="*/ 0 h 1286422"/>
              <a:gd name="connsiteX3" fmla="*/ 2876401 w 3155471"/>
              <a:gd name="connsiteY3" fmla="*/ 144633 h 1286422"/>
              <a:gd name="connsiteX4" fmla="*/ 3155471 w 3155471"/>
              <a:gd name="connsiteY4" fmla="*/ 1286422 h 1286422"/>
              <a:gd name="connsiteX0" fmla="*/ 3155471 w 3155471"/>
              <a:gd name="connsiteY0" fmla="*/ 1286422 h 1286422"/>
              <a:gd name="connsiteX1" fmla="*/ 0 w 3155471"/>
              <a:gd name="connsiteY1" fmla="*/ 1242186 h 1286422"/>
              <a:gd name="connsiteX2" fmla="*/ 189957 w 3155471"/>
              <a:gd name="connsiteY2" fmla="*/ 0 h 1286422"/>
              <a:gd name="connsiteX3" fmla="*/ 2904976 w 3155471"/>
              <a:gd name="connsiteY3" fmla="*/ 154158 h 1286422"/>
              <a:gd name="connsiteX4" fmla="*/ 3155471 w 3155471"/>
              <a:gd name="connsiteY4" fmla="*/ 1286422 h 1286422"/>
              <a:gd name="connsiteX0" fmla="*/ 3212621 w 3212621"/>
              <a:gd name="connsiteY0" fmla="*/ 1286422 h 1286422"/>
              <a:gd name="connsiteX1" fmla="*/ 0 w 3212621"/>
              <a:gd name="connsiteY1" fmla="*/ 1242186 h 1286422"/>
              <a:gd name="connsiteX2" fmla="*/ 247107 w 3212621"/>
              <a:gd name="connsiteY2" fmla="*/ 0 h 1286422"/>
              <a:gd name="connsiteX3" fmla="*/ 2962126 w 3212621"/>
              <a:gd name="connsiteY3" fmla="*/ 154158 h 1286422"/>
              <a:gd name="connsiteX4" fmla="*/ 3212621 w 3212621"/>
              <a:gd name="connsiteY4" fmla="*/ 1286422 h 1286422"/>
              <a:gd name="connsiteX0" fmla="*/ 3164996 w 3164996"/>
              <a:gd name="connsiteY0" fmla="*/ 1276897 h 1276897"/>
              <a:gd name="connsiteX1" fmla="*/ 0 w 3164996"/>
              <a:gd name="connsiteY1" fmla="*/ 1242186 h 1276897"/>
              <a:gd name="connsiteX2" fmla="*/ 247107 w 3164996"/>
              <a:gd name="connsiteY2" fmla="*/ 0 h 1276897"/>
              <a:gd name="connsiteX3" fmla="*/ 2962126 w 3164996"/>
              <a:gd name="connsiteY3" fmla="*/ 154158 h 1276897"/>
              <a:gd name="connsiteX4" fmla="*/ 3164996 w 3164996"/>
              <a:gd name="connsiteY4" fmla="*/ 1276897 h 127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4996" h="1276897">
                <a:moveTo>
                  <a:pt x="3164996" y="1276897"/>
                </a:moveTo>
                <a:lnTo>
                  <a:pt x="0" y="1242186"/>
                </a:lnTo>
                <a:lnTo>
                  <a:pt x="247107" y="0"/>
                </a:lnTo>
                <a:lnTo>
                  <a:pt x="2962126" y="154158"/>
                </a:lnTo>
                <a:lnTo>
                  <a:pt x="3164996" y="1276897"/>
                </a:ln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851928" y="2653611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</a:t>
            </a:r>
            <a:endParaRPr lang="en-US" sz="1400" b="1" u="sng" dirty="0"/>
          </a:p>
        </p:txBody>
      </p:sp>
      <p:sp>
        <p:nvSpPr>
          <p:cNvPr id="82" name="TextBox 81"/>
          <p:cNvSpPr txBox="1"/>
          <p:nvPr/>
        </p:nvSpPr>
        <p:spPr>
          <a:xfrm>
            <a:off x="9931461" y="2618367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2</a:t>
            </a:r>
            <a:endParaRPr lang="en-US" sz="1400" b="1" u="sng" dirty="0"/>
          </a:p>
        </p:txBody>
      </p:sp>
      <p:sp>
        <p:nvSpPr>
          <p:cNvPr id="83" name="TextBox 82"/>
          <p:cNvSpPr txBox="1"/>
          <p:nvPr/>
        </p:nvSpPr>
        <p:spPr>
          <a:xfrm>
            <a:off x="10191035" y="3856753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3</a:t>
            </a:r>
            <a:endParaRPr lang="en-US" sz="1400" b="1" u="sng" dirty="0"/>
          </a:p>
        </p:txBody>
      </p:sp>
      <p:sp>
        <p:nvSpPr>
          <p:cNvPr id="84" name="TextBox 83"/>
          <p:cNvSpPr txBox="1"/>
          <p:nvPr/>
        </p:nvSpPr>
        <p:spPr>
          <a:xfrm>
            <a:off x="8982986" y="4168303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4</a:t>
            </a:r>
            <a:endParaRPr lang="en-US" sz="1400" b="1" u="sng" dirty="0"/>
          </a:p>
        </p:txBody>
      </p:sp>
      <p:sp>
        <p:nvSpPr>
          <p:cNvPr id="85" name="TextBox 84"/>
          <p:cNvSpPr txBox="1"/>
          <p:nvPr/>
        </p:nvSpPr>
        <p:spPr>
          <a:xfrm>
            <a:off x="6903329" y="1789020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5</a:t>
            </a:r>
            <a:endParaRPr lang="en-US" sz="1400" b="1" u="sng" dirty="0"/>
          </a:p>
        </p:txBody>
      </p:sp>
      <p:sp>
        <p:nvSpPr>
          <p:cNvPr id="86" name="TextBox 85"/>
          <p:cNvSpPr txBox="1"/>
          <p:nvPr/>
        </p:nvSpPr>
        <p:spPr>
          <a:xfrm>
            <a:off x="11614761" y="1770647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6</a:t>
            </a:r>
            <a:endParaRPr lang="en-US" sz="1400" b="1" u="sng" dirty="0"/>
          </a:p>
        </p:txBody>
      </p:sp>
      <p:sp>
        <p:nvSpPr>
          <p:cNvPr id="87" name="TextBox 86"/>
          <p:cNvSpPr txBox="1"/>
          <p:nvPr/>
        </p:nvSpPr>
        <p:spPr>
          <a:xfrm>
            <a:off x="10986004" y="1697363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7</a:t>
            </a:r>
            <a:endParaRPr lang="en-US" sz="1400" b="1" u="sng" dirty="0"/>
          </a:p>
        </p:txBody>
      </p:sp>
      <p:sp>
        <p:nvSpPr>
          <p:cNvPr id="88" name="TextBox 87"/>
          <p:cNvSpPr txBox="1"/>
          <p:nvPr/>
        </p:nvSpPr>
        <p:spPr>
          <a:xfrm>
            <a:off x="10807592" y="5124159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8</a:t>
            </a:r>
            <a:endParaRPr lang="en-US" sz="1400" b="1" u="sng" dirty="0"/>
          </a:p>
        </p:txBody>
      </p:sp>
      <p:sp>
        <p:nvSpPr>
          <p:cNvPr id="89" name="TextBox 88"/>
          <p:cNvSpPr txBox="1"/>
          <p:nvPr/>
        </p:nvSpPr>
        <p:spPr>
          <a:xfrm>
            <a:off x="6862489" y="5131638"/>
            <a:ext cx="2760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9</a:t>
            </a:r>
            <a:endParaRPr lang="en-US" sz="1400" b="1" u="sng" dirty="0"/>
          </a:p>
        </p:txBody>
      </p:sp>
      <p:sp>
        <p:nvSpPr>
          <p:cNvPr id="90" name="TextBox 89"/>
          <p:cNvSpPr txBox="1"/>
          <p:nvPr/>
        </p:nvSpPr>
        <p:spPr>
          <a:xfrm>
            <a:off x="11725782" y="4544828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10</a:t>
            </a:r>
            <a:endParaRPr lang="en-US" sz="1400" b="1" u="sng" dirty="0"/>
          </a:p>
        </p:txBody>
      </p:sp>
      <p:sp>
        <p:nvSpPr>
          <p:cNvPr id="91" name="TextBox 90"/>
          <p:cNvSpPr txBox="1"/>
          <p:nvPr/>
        </p:nvSpPr>
        <p:spPr>
          <a:xfrm>
            <a:off x="7884024" y="2230173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11</a:t>
            </a:r>
            <a:endParaRPr lang="en-US" sz="1400" b="1" u="sng" dirty="0"/>
          </a:p>
        </p:txBody>
      </p:sp>
      <p:sp>
        <p:nvSpPr>
          <p:cNvPr id="92" name="TextBox 91"/>
          <p:cNvSpPr txBox="1"/>
          <p:nvPr/>
        </p:nvSpPr>
        <p:spPr>
          <a:xfrm>
            <a:off x="8713019" y="4785447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12</a:t>
            </a:r>
            <a:endParaRPr lang="en-US" sz="1400" b="1" u="sng" dirty="0"/>
          </a:p>
        </p:txBody>
      </p:sp>
      <p:sp>
        <p:nvSpPr>
          <p:cNvPr id="93" name="TextBox 92"/>
          <p:cNvSpPr txBox="1"/>
          <p:nvPr/>
        </p:nvSpPr>
        <p:spPr>
          <a:xfrm>
            <a:off x="8008258" y="578676"/>
            <a:ext cx="260039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Annotating Dots Order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392262" y="0"/>
            <a:ext cx="579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"2. Convert Birds Eye View Camera A"</a:t>
            </a:r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338030" y="0"/>
            <a:ext cx="28106" cy="685800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47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402961" y="916249"/>
            <a:ext cx="8752722" cy="5941751"/>
            <a:chOff x="6420640" y="1658651"/>
            <a:chExt cx="5792443" cy="3932177"/>
          </a:xfrm>
        </p:grpSpPr>
        <p:grpSp>
          <p:nvGrpSpPr>
            <p:cNvPr id="4" name="Group 3"/>
            <p:cNvGrpSpPr/>
            <p:nvPr/>
          </p:nvGrpSpPr>
          <p:grpSpPr>
            <a:xfrm>
              <a:off x="6420640" y="1658651"/>
              <a:ext cx="5792443" cy="3932177"/>
              <a:chOff x="7131626" y="1843367"/>
              <a:chExt cx="5060374" cy="343521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1626" y="1843367"/>
                <a:ext cx="5060374" cy="3435215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279082" y="3006164"/>
                <a:ext cx="103909" cy="918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0273146" y="3006164"/>
                <a:ext cx="103909" cy="918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9473046" y="3898105"/>
                <a:ext cx="103909" cy="918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0281804" y="3898105"/>
                <a:ext cx="103909" cy="918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74214" y="3011123"/>
                <a:ext cx="192955" cy="231323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</a:t>
                </a:r>
                <a:endParaRPr lang="en-US" sz="2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182136" y="3396966"/>
                <a:ext cx="185541" cy="23132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441859" y="3432695"/>
                <a:ext cx="187394" cy="2313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B</a:t>
                </a:r>
                <a:endParaRPr lang="en-US" sz="24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843877" y="3848603"/>
                <a:ext cx="197588" cy="231323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</a:t>
                </a:r>
                <a:endParaRPr lang="en-US" sz="2400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691634" y="2212991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1562877" y="2187208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1016095" y="1972323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0912186" y="4753623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1890664" y="4707904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00728" y="5161826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518595" y="2212991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41823" y="4845442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49"/>
              <p:cNvSpPr/>
              <p:nvPr/>
            </p:nvSpPr>
            <p:spPr>
              <a:xfrm>
                <a:off x="7720445" y="2243781"/>
                <a:ext cx="3872346" cy="827733"/>
              </a:xfrm>
              <a:custGeom>
                <a:avLst/>
                <a:gdLst>
                  <a:gd name="connsiteX0" fmla="*/ 0 w 1565564"/>
                  <a:gd name="connsiteY0" fmla="*/ 0 h 758264"/>
                  <a:gd name="connsiteX1" fmla="*/ 1565564 w 1565564"/>
                  <a:gd name="connsiteY1" fmla="*/ 0 h 758264"/>
                  <a:gd name="connsiteX2" fmla="*/ 1565564 w 1565564"/>
                  <a:gd name="connsiteY2" fmla="*/ 758264 h 758264"/>
                  <a:gd name="connsiteX3" fmla="*/ 0 w 1565564"/>
                  <a:gd name="connsiteY3" fmla="*/ 758264 h 758264"/>
                  <a:gd name="connsiteX4" fmla="*/ 0 w 1565564"/>
                  <a:gd name="connsiteY4" fmla="*/ 0 h 758264"/>
                  <a:gd name="connsiteX0" fmla="*/ 0 w 1565564"/>
                  <a:gd name="connsiteY0" fmla="*/ 0 h 1683054"/>
                  <a:gd name="connsiteX1" fmla="*/ 1565564 w 1565564"/>
                  <a:gd name="connsiteY1" fmla="*/ 0 h 1683054"/>
                  <a:gd name="connsiteX2" fmla="*/ 1565564 w 1565564"/>
                  <a:gd name="connsiteY2" fmla="*/ 758264 h 1683054"/>
                  <a:gd name="connsiteX3" fmla="*/ 654627 w 1565564"/>
                  <a:gd name="connsiteY3" fmla="*/ 1683054 h 1683054"/>
                  <a:gd name="connsiteX4" fmla="*/ 0 w 1565564"/>
                  <a:gd name="connsiteY4" fmla="*/ 0 h 1683054"/>
                  <a:gd name="connsiteX0" fmla="*/ 0 w 1565564"/>
                  <a:gd name="connsiteY0" fmla="*/ 0 h 1714227"/>
                  <a:gd name="connsiteX1" fmla="*/ 1565564 w 1565564"/>
                  <a:gd name="connsiteY1" fmla="*/ 0 h 1714227"/>
                  <a:gd name="connsiteX2" fmla="*/ 1409701 w 1565564"/>
                  <a:gd name="connsiteY2" fmla="*/ 1714227 h 1714227"/>
                  <a:gd name="connsiteX3" fmla="*/ 654627 w 1565564"/>
                  <a:gd name="connsiteY3" fmla="*/ 1683054 h 1714227"/>
                  <a:gd name="connsiteX4" fmla="*/ 0 w 1565564"/>
                  <a:gd name="connsiteY4" fmla="*/ 0 h 1714227"/>
                  <a:gd name="connsiteX0" fmla="*/ 0 w 2656610"/>
                  <a:gd name="connsiteY0" fmla="*/ 800100 h 1714227"/>
                  <a:gd name="connsiteX1" fmla="*/ 2656610 w 2656610"/>
                  <a:gd name="connsiteY1" fmla="*/ 0 h 1714227"/>
                  <a:gd name="connsiteX2" fmla="*/ 2500747 w 2656610"/>
                  <a:gd name="connsiteY2" fmla="*/ 1714227 h 1714227"/>
                  <a:gd name="connsiteX3" fmla="*/ 1745673 w 2656610"/>
                  <a:gd name="connsiteY3" fmla="*/ 1683054 h 1714227"/>
                  <a:gd name="connsiteX4" fmla="*/ 0 w 2656610"/>
                  <a:gd name="connsiteY4" fmla="*/ 800100 h 1714227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1745673 w 3872346"/>
                  <a:gd name="connsiteY3" fmla="*/ 914126 h 945299"/>
                  <a:gd name="connsiteX4" fmla="*/ 0 w 3872346"/>
                  <a:gd name="connsiteY4" fmla="*/ 31172 h 945299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1575856 w 3872346"/>
                  <a:gd name="connsiteY3" fmla="*/ 809624 h 945299"/>
                  <a:gd name="connsiteX4" fmla="*/ 0 w 3872346"/>
                  <a:gd name="connsiteY4" fmla="*/ 31172 h 945299"/>
                  <a:gd name="connsiteX0" fmla="*/ 0 w 3872346"/>
                  <a:gd name="connsiteY0" fmla="*/ 31172 h 827733"/>
                  <a:gd name="connsiteX1" fmla="*/ 3872346 w 3872346"/>
                  <a:gd name="connsiteY1" fmla="*/ 0 h 827733"/>
                  <a:gd name="connsiteX2" fmla="*/ 2592187 w 3872346"/>
                  <a:gd name="connsiteY2" fmla="*/ 827733 h 827733"/>
                  <a:gd name="connsiteX3" fmla="*/ 1575856 w 3872346"/>
                  <a:gd name="connsiteY3" fmla="*/ 809624 h 827733"/>
                  <a:gd name="connsiteX4" fmla="*/ 0 w 3872346"/>
                  <a:gd name="connsiteY4" fmla="*/ 31172 h 82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2346" h="827733">
                    <a:moveTo>
                      <a:pt x="0" y="31172"/>
                    </a:moveTo>
                    <a:lnTo>
                      <a:pt x="3872346" y="0"/>
                    </a:lnTo>
                    <a:lnTo>
                      <a:pt x="2592187" y="827733"/>
                    </a:lnTo>
                    <a:lnTo>
                      <a:pt x="1575856" y="809624"/>
                    </a:lnTo>
                    <a:lnTo>
                      <a:pt x="0" y="31172"/>
                    </a:lnTo>
                    <a:close/>
                  </a:path>
                </a:pathLst>
              </a:cu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49"/>
              <p:cNvSpPr/>
              <p:nvPr/>
            </p:nvSpPr>
            <p:spPr>
              <a:xfrm>
                <a:off x="10312938" y="2048351"/>
                <a:ext cx="751904" cy="2777342"/>
              </a:xfrm>
              <a:custGeom>
                <a:avLst/>
                <a:gdLst>
                  <a:gd name="connsiteX0" fmla="*/ 0 w 1565564"/>
                  <a:gd name="connsiteY0" fmla="*/ 0 h 758264"/>
                  <a:gd name="connsiteX1" fmla="*/ 1565564 w 1565564"/>
                  <a:gd name="connsiteY1" fmla="*/ 0 h 758264"/>
                  <a:gd name="connsiteX2" fmla="*/ 1565564 w 1565564"/>
                  <a:gd name="connsiteY2" fmla="*/ 758264 h 758264"/>
                  <a:gd name="connsiteX3" fmla="*/ 0 w 1565564"/>
                  <a:gd name="connsiteY3" fmla="*/ 758264 h 758264"/>
                  <a:gd name="connsiteX4" fmla="*/ 0 w 1565564"/>
                  <a:gd name="connsiteY4" fmla="*/ 0 h 758264"/>
                  <a:gd name="connsiteX0" fmla="*/ 0 w 1565564"/>
                  <a:gd name="connsiteY0" fmla="*/ 0 h 1683054"/>
                  <a:gd name="connsiteX1" fmla="*/ 1565564 w 1565564"/>
                  <a:gd name="connsiteY1" fmla="*/ 0 h 1683054"/>
                  <a:gd name="connsiteX2" fmla="*/ 1565564 w 1565564"/>
                  <a:gd name="connsiteY2" fmla="*/ 758264 h 1683054"/>
                  <a:gd name="connsiteX3" fmla="*/ 654627 w 1565564"/>
                  <a:gd name="connsiteY3" fmla="*/ 1683054 h 1683054"/>
                  <a:gd name="connsiteX4" fmla="*/ 0 w 1565564"/>
                  <a:gd name="connsiteY4" fmla="*/ 0 h 1683054"/>
                  <a:gd name="connsiteX0" fmla="*/ 0 w 1565564"/>
                  <a:gd name="connsiteY0" fmla="*/ 0 h 1714227"/>
                  <a:gd name="connsiteX1" fmla="*/ 1565564 w 1565564"/>
                  <a:gd name="connsiteY1" fmla="*/ 0 h 1714227"/>
                  <a:gd name="connsiteX2" fmla="*/ 1409701 w 1565564"/>
                  <a:gd name="connsiteY2" fmla="*/ 1714227 h 1714227"/>
                  <a:gd name="connsiteX3" fmla="*/ 654627 w 1565564"/>
                  <a:gd name="connsiteY3" fmla="*/ 1683054 h 1714227"/>
                  <a:gd name="connsiteX4" fmla="*/ 0 w 1565564"/>
                  <a:gd name="connsiteY4" fmla="*/ 0 h 1714227"/>
                  <a:gd name="connsiteX0" fmla="*/ 0 w 2656610"/>
                  <a:gd name="connsiteY0" fmla="*/ 800100 h 1714227"/>
                  <a:gd name="connsiteX1" fmla="*/ 2656610 w 2656610"/>
                  <a:gd name="connsiteY1" fmla="*/ 0 h 1714227"/>
                  <a:gd name="connsiteX2" fmla="*/ 2500747 w 2656610"/>
                  <a:gd name="connsiteY2" fmla="*/ 1714227 h 1714227"/>
                  <a:gd name="connsiteX3" fmla="*/ 1745673 w 2656610"/>
                  <a:gd name="connsiteY3" fmla="*/ 1683054 h 1714227"/>
                  <a:gd name="connsiteX4" fmla="*/ 0 w 2656610"/>
                  <a:gd name="connsiteY4" fmla="*/ 800100 h 1714227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1745673 w 3872346"/>
                  <a:gd name="connsiteY3" fmla="*/ 914126 h 945299"/>
                  <a:gd name="connsiteX4" fmla="*/ 0 w 3872346"/>
                  <a:gd name="connsiteY4" fmla="*/ 31172 h 945299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2424942 w 3872346"/>
                  <a:gd name="connsiteY3" fmla="*/ 574492 h 945299"/>
                  <a:gd name="connsiteX4" fmla="*/ 0 w 3872346"/>
                  <a:gd name="connsiteY4" fmla="*/ 31172 h 945299"/>
                  <a:gd name="connsiteX0" fmla="*/ 0 w 3872346"/>
                  <a:gd name="connsiteY0" fmla="*/ 31172 h 1180430"/>
                  <a:gd name="connsiteX1" fmla="*/ 3872346 w 3872346"/>
                  <a:gd name="connsiteY1" fmla="*/ 0 h 1180430"/>
                  <a:gd name="connsiteX2" fmla="*/ 2409307 w 3872346"/>
                  <a:gd name="connsiteY2" fmla="*/ 1180430 h 1180430"/>
                  <a:gd name="connsiteX3" fmla="*/ 2424942 w 3872346"/>
                  <a:gd name="connsiteY3" fmla="*/ 574492 h 1180430"/>
                  <a:gd name="connsiteX4" fmla="*/ 0 w 3872346"/>
                  <a:gd name="connsiteY4" fmla="*/ 31172 h 1180430"/>
                  <a:gd name="connsiteX0" fmla="*/ 0 w 3140826"/>
                  <a:gd name="connsiteY0" fmla="*/ 0 h 2150325"/>
                  <a:gd name="connsiteX1" fmla="*/ 3140826 w 3140826"/>
                  <a:gd name="connsiteY1" fmla="*/ 2150325 h 2150325"/>
                  <a:gd name="connsiteX2" fmla="*/ 2409307 w 3140826"/>
                  <a:gd name="connsiteY2" fmla="*/ 1149258 h 2150325"/>
                  <a:gd name="connsiteX3" fmla="*/ 2424942 w 3140826"/>
                  <a:gd name="connsiteY3" fmla="*/ 543320 h 2150325"/>
                  <a:gd name="connsiteX4" fmla="*/ 0 w 3140826"/>
                  <a:gd name="connsiteY4" fmla="*/ 0 h 2150325"/>
                  <a:gd name="connsiteX0" fmla="*/ 843344 w 843344"/>
                  <a:gd name="connsiteY0" fmla="*/ 0 h 2777342"/>
                  <a:gd name="connsiteX1" fmla="*/ 731519 w 843344"/>
                  <a:gd name="connsiteY1" fmla="*/ 2777342 h 2777342"/>
                  <a:gd name="connsiteX2" fmla="*/ 0 w 843344"/>
                  <a:gd name="connsiteY2" fmla="*/ 1776275 h 2777342"/>
                  <a:gd name="connsiteX3" fmla="*/ 15635 w 843344"/>
                  <a:gd name="connsiteY3" fmla="*/ 1170337 h 2777342"/>
                  <a:gd name="connsiteX4" fmla="*/ 843344 w 843344"/>
                  <a:gd name="connsiteY4" fmla="*/ 0 h 2777342"/>
                  <a:gd name="connsiteX0" fmla="*/ 843344 w 843344"/>
                  <a:gd name="connsiteY0" fmla="*/ 0 h 2777342"/>
                  <a:gd name="connsiteX1" fmla="*/ 731519 w 843344"/>
                  <a:gd name="connsiteY1" fmla="*/ 2777342 h 2777342"/>
                  <a:gd name="connsiteX2" fmla="*/ 0 w 843344"/>
                  <a:gd name="connsiteY2" fmla="*/ 1776275 h 2777342"/>
                  <a:gd name="connsiteX3" fmla="*/ 107075 w 843344"/>
                  <a:gd name="connsiteY3" fmla="*/ 1000520 h 2777342"/>
                  <a:gd name="connsiteX4" fmla="*/ 843344 w 843344"/>
                  <a:gd name="connsiteY4" fmla="*/ 0 h 2777342"/>
                  <a:gd name="connsiteX0" fmla="*/ 751904 w 751904"/>
                  <a:gd name="connsiteY0" fmla="*/ 0 h 2777342"/>
                  <a:gd name="connsiteX1" fmla="*/ 640079 w 751904"/>
                  <a:gd name="connsiteY1" fmla="*/ 2777342 h 2777342"/>
                  <a:gd name="connsiteX2" fmla="*/ 0 w 751904"/>
                  <a:gd name="connsiteY2" fmla="*/ 1893841 h 2777342"/>
                  <a:gd name="connsiteX3" fmla="*/ 15635 w 751904"/>
                  <a:gd name="connsiteY3" fmla="*/ 1000520 h 2777342"/>
                  <a:gd name="connsiteX4" fmla="*/ 751904 w 751904"/>
                  <a:gd name="connsiteY4" fmla="*/ 0 h 27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904" h="2777342">
                    <a:moveTo>
                      <a:pt x="751904" y="0"/>
                    </a:moveTo>
                    <a:lnTo>
                      <a:pt x="640079" y="2777342"/>
                    </a:lnTo>
                    <a:lnTo>
                      <a:pt x="0" y="1893841"/>
                    </a:lnTo>
                    <a:lnTo>
                      <a:pt x="15635" y="1000520"/>
                    </a:lnTo>
                    <a:lnTo>
                      <a:pt x="751904" y="0"/>
                    </a:lnTo>
                    <a:close/>
                  </a:path>
                </a:pathLst>
              </a:custGeom>
              <a:solidFill>
                <a:srgbClr val="00B0F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49"/>
              <p:cNvSpPr/>
              <p:nvPr/>
            </p:nvSpPr>
            <p:spPr>
              <a:xfrm>
                <a:off x="7670107" y="3933391"/>
                <a:ext cx="4265814" cy="1202056"/>
              </a:xfrm>
              <a:custGeom>
                <a:avLst/>
                <a:gdLst>
                  <a:gd name="connsiteX0" fmla="*/ 0 w 1565564"/>
                  <a:gd name="connsiteY0" fmla="*/ 0 h 758264"/>
                  <a:gd name="connsiteX1" fmla="*/ 1565564 w 1565564"/>
                  <a:gd name="connsiteY1" fmla="*/ 0 h 758264"/>
                  <a:gd name="connsiteX2" fmla="*/ 1565564 w 1565564"/>
                  <a:gd name="connsiteY2" fmla="*/ 758264 h 758264"/>
                  <a:gd name="connsiteX3" fmla="*/ 0 w 1565564"/>
                  <a:gd name="connsiteY3" fmla="*/ 758264 h 758264"/>
                  <a:gd name="connsiteX4" fmla="*/ 0 w 1565564"/>
                  <a:gd name="connsiteY4" fmla="*/ 0 h 758264"/>
                  <a:gd name="connsiteX0" fmla="*/ 0 w 1565564"/>
                  <a:gd name="connsiteY0" fmla="*/ 0 h 1683054"/>
                  <a:gd name="connsiteX1" fmla="*/ 1565564 w 1565564"/>
                  <a:gd name="connsiteY1" fmla="*/ 0 h 1683054"/>
                  <a:gd name="connsiteX2" fmla="*/ 1565564 w 1565564"/>
                  <a:gd name="connsiteY2" fmla="*/ 758264 h 1683054"/>
                  <a:gd name="connsiteX3" fmla="*/ 654627 w 1565564"/>
                  <a:gd name="connsiteY3" fmla="*/ 1683054 h 1683054"/>
                  <a:gd name="connsiteX4" fmla="*/ 0 w 1565564"/>
                  <a:gd name="connsiteY4" fmla="*/ 0 h 1683054"/>
                  <a:gd name="connsiteX0" fmla="*/ 0 w 1565564"/>
                  <a:gd name="connsiteY0" fmla="*/ 0 h 1714227"/>
                  <a:gd name="connsiteX1" fmla="*/ 1565564 w 1565564"/>
                  <a:gd name="connsiteY1" fmla="*/ 0 h 1714227"/>
                  <a:gd name="connsiteX2" fmla="*/ 1409701 w 1565564"/>
                  <a:gd name="connsiteY2" fmla="*/ 1714227 h 1714227"/>
                  <a:gd name="connsiteX3" fmla="*/ 654627 w 1565564"/>
                  <a:gd name="connsiteY3" fmla="*/ 1683054 h 1714227"/>
                  <a:gd name="connsiteX4" fmla="*/ 0 w 1565564"/>
                  <a:gd name="connsiteY4" fmla="*/ 0 h 1714227"/>
                  <a:gd name="connsiteX0" fmla="*/ 0 w 2656610"/>
                  <a:gd name="connsiteY0" fmla="*/ 800100 h 1714227"/>
                  <a:gd name="connsiteX1" fmla="*/ 2656610 w 2656610"/>
                  <a:gd name="connsiteY1" fmla="*/ 0 h 1714227"/>
                  <a:gd name="connsiteX2" fmla="*/ 2500747 w 2656610"/>
                  <a:gd name="connsiteY2" fmla="*/ 1714227 h 1714227"/>
                  <a:gd name="connsiteX3" fmla="*/ 1745673 w 2656610"/>
                  <a:gd name="connsiteY3" fmla="*/ 1683054 h 1714227"/>
                  <a:gd name="connsiteX4" fmla="*/ 0 w 2656610"/>
                  <a:gd name="connsiteY4" fmla="*/ 800100 h 1714227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1745673 w 3872346"/>
                  <a:gd name="connsiteY3" fmla="*/ 914126 h 945299"/>
                  <a:gd name="connsiteX4" fmla="*/ 0 w 3872346"/>
                  <a:gd name="connsiteY4" fmla="*/ 31172 h 945299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2424942 w 3872346"/>
                  <a:gd name="connsiteY3" fmla="*/ 574492 h 945299"/>
                  <a:gd name="connsiteX4" fmla="*/ 0 w 3872346"/>
                  <a:gd name="connsiteY4" fmla="*/ 31172 h 945299"/>
                  <a:gd name="connsiteX0" fmla="*/ 0 w 3872346"/>
                  <a:gd name="connsiteY0" fmla="*/ 31172 h 1180430"/>
                  <a:gd name="connsiteX1" fmla="*/ 3872346 w 3872346"/>
                  <a:gd name="connsiteY1" fmla="*/ 0 h 1180430"/>
                  <a:gd name="connsiteX2" fmla="*/ 2409307 w 3872346"/>
                  <a:gd name="connsiteY2" fmla="*/ 1180430 h 1180430"/>
                  <a:gd name="connsiteX3" fmla="*/ 2424942 w 3872346"/>
                  <a:gd name="connsiteY3" fmla="*/ 574492 h 1180430"/>
                  <a:gd name="connsiteX4" fmla="*/ 0 w 3872346"/>
                  <a:gd name="connsiteY4" fmla="*/ 31172 h 1180430"/>
                  <a:gd name="connsiteX0" fmla="*/ 0 w 3140826"/>
                  <a:gd name="connsiteY0" fmla="*/ 0 h 2150325"/>
                  <a:gd name="connsiteX1" fmla="*/ 3140826 w 3140826"/>
                  <a:gd name="connsiteY1" fmla="*/ 2150325 h 2150325"/>
                  <a:gd name="connsiteX2" fmla="*/ 2409307 w 3140826"/>
                  <a:gd name="connsiteY2" fmla="*/ 1149258 h 2150325"/>
                  <a:gd name="connsiteX3" fmla="*/ 2424942 w 3140826"/>
                  <a:gd name="connsiteY3" fmla="*/ 543320 h 2150325"/>
                  <a:gd name="connsiteX4" fmla="*/ 0 w 3140826"/>
                  <a:gd name="connsiteY4" fmla="*/ 0 h 2150325"/>
                  <a:gd name="connsiteX0" fmla="*/ 843344 w 843344"/>
                  <a:gd name="connsiteY0" fmla="*/ 0 h 2777342"/>
                  <a:gd name="connsiteX1" fmla="*/ 731519 w 843344"/>
                  <a:gd name="connsiteY1" fmla="*/ 2777342 h 2777342"/>
                  <a:gd name="connsiteX2" fmla="*/ 0 w 843344"/>
                  <a:gd name="connsiteY2" fmla="*/ 1776275 h 2777342"/>
                  <a:gd name="connsiteX3" fmla="*/ 15635 w 843344"/>
                  <a:gd name="connsiteY3" fmla="*/ 1170337 h 2777342"/>
                  <a:gd name="connsiteX4" fmla="*/ 843344 w 843344"/>
                  <a:gd name="connsiteY4" fmla="*/ 0 h 2777342"/>
                  <a:gd name="connsiteX0" fmla="*/ 843344 w 1896686"/>
                  <a:gd name="connsiteY0" fmla="*/ 0 h 2777342"/>
                  <a:gd name="connsiteX1" fmla="*/ 731519 w 1896686"/>
                  <a:gd name="connsiteY1" fmla="*/ 2777342 h 2777342"/>
                  <a:gd name="connsiteX2" fmla="*/ 0 w 1896686"/>
                  <a:gd name="connsiteY2" fmla="*/ 1776275 h 2777342"/>
                  <a:gd name="connsiteX3" fmla="*/ 1896686 w 1896686"/>
                  <a:gd name="connsiteY3" fmla="*/ 1823480 h 2777342"/>
                  <a:gd name="connsiteX4" fmla="*/ 843344 w 1896686"/>
                  <a:gd name="connsiteY4" fmla="*/ 0 h 2777342"/>
                  <a:gd name="connsiteX0" fmla="*/ 111825 w 1165167"/>
                  <a:gd name="connsiteY0" fmla="*/ 0 h 2777342"/>
                  <a:gd name="connsiteX1" fmla="*/ 0 w 1165167"/>
                  <a:gd name="connsiteY1" fmla="*/ 2777342 h 2777342"/>
                  <a:gd name="connsiteX2" fmla="*/ 548641 w 1165167"/>
                  <a:gd name="connsiteY2" fmla="*/ 1854652 h 2777342"/>
                  <a:gd name="connsiteX3" fmla="*/ 1165167 w 1165167"/>
                  <a:gd name="connsiteY3" fmla="*/ 1823480 h 2777342"/>
                  <a:gd name="connsiteX4" fmla="*/ 111825 w 1165167"/>
                  <a:gd name="connsiteY4" fmla="*/ 0 h 2777342"/>
                  <a:gd name="connsiteX0" fmla="*/ 1509551 w 2562893"/>
                  <a:gd name="connsiteY0" fmla="*/ 0 h 3090850"/>
                  <a:gd name="connsiteX1" fmla="*/ 0 w 2562893"/>
                  <a:gd name="connsiteY1" fmla="*/ 3090850 h 3090850"/>
                  <a:gd name="connsiteX2" fmla="*/ 1946367 w 2562893"/>
                  <a:gd name="connsiteY2" fmla="*/ 1854652 h 3090850"/>
                  <a:gd name="connsiteX3" fmla="*/ 2562893 w 2562893"/>
                  <a:gd name="connsiteY3" fmla="*/ 1823480 h 3090850"/>
                  <a:gd name="connsiteX4" fmla="*/ 1509551 w 2562893"/>
                  <a:gd name="connsiteY4" fmla="*/ 0 h 3090850"/>
                  <a:gd name="connsiteX0" fmla="*/ 4265814 w 4265814"/>
                  <a:gd name="connsiteY0" fmla="*/ 932783 h 1267370"/>
                  <a:gd name="connsiteX1" fmla="*/ 0 w 4265814"/>
                  <a:gd name="connsiteY1" fmla="*/ 1267370 h 1267370"/>
                  <a:gd name="connsiteX2" fmla="*/ 1946367 w 4265814"/>
                  <a:gd name="connsiteY2" fmla="*/ 31172 h 1267370"/>
                  <a:gd name="connsiteX3" fmla="*/ 2562893 w 4265814"/>
                  <a:gd name="connsiteY3" fmla="*/ 0 h 1267370"/>
                  <a:gd name="connsiteX4" fmla="*/ 4265814 w 4265814"/>
                  <a:gd name="connsiteY4" fmla="*/ 932783 h 1267370"/>
                  <a:gd name="connsiteX0" fmla="*/ 4265814 w 4265814"/>
                  <a:gd name="connsiteY0" fmla="*/ 932783 h 1267370"/>
                  <a:gd name="connsiteX1" fmla="*/ 0 w 4265814"/>
                  <a:gd name="connsiteY1" fmla="*/ 1267370 h 1267370"/>
                  <a:gd name="connsiteX2" fmla="*/ 1815738 w 4265814"/>
                  <a:gd name="connsiteY2" fmla="*/ 96486 h 1267370"/>
                  <a:gd name="connsiteX3" fmla="*/ 2562893 w 4265814"/>
                  <a:gd name="connsiteY3" fmla="*/ 0 h 1267370"/>
                  <a:gd name="connsiteX4" fmla="*/ 4265814 w 4265814"/>
                  <a:gd name="connsiteY4" fmla="*/ 932783 h 1267370"/>
                  <a:gd name="connsiteX0" fmla="*/ 4265814 w 4265814"/>
                  <a:gd name="connsiteY0" fmla="*/ 867469 h 1202056"/>
                  <a:gd name="connsiteX1" fmla="*/ 0 w 4265814"/>
                  <a:gd name="connsiteY1" fmla="*/ 1202056 h 1202056"/>
                  <a:gd name="connsiteX2" fmla="*/ 1815738 w 4265814"/>
                  <a:gd name="connsiteY2" fmla="*/ 31172 h 1202056"/>
                  <a:gd name="connsiteX3" fmla="*/ 2667396 w 4265814"/>
                  <a:gd name="connsiteY3" fmla="*/ 0 h 1202056"/>
                  <a:gd name="connsiteX4" fmla="*/ 4265814 w 4265814"/>
                  <a:gd name="connsiteY4" fmla="*/ 867469 h 1202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5814" h="1202056">
                    <a:moveTo>
                      <a:pt x="4265814" y="867469"/>
                    </a:moveTo>
                    <a:lnTo>
                      <a:pt x="0" y="1202056"/>
                    </a:lnTo>
                    <a:lnTo>
                      <a:pt x="1815738" y="31172"/>
                    </a:lnTo>
                    <a:lnTo>
                      <a:pt x="2667396" y="0"/>
                    </a:lnTo>
                    <a:lnTo>
                      <a:pt x="4265814" y="867469"/>
                    </a:lnTo>
                    <a:close/>
                  </a:path>
                </a:pathLst>
              </a:custGeom>
              <a:solidFill>
                <a:srgbClr val="00B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49"/>
              <p:cNvSpPr/>
              <p:nvPr/>
            </p:nvSpPr>
            <p:spPr>
              <a:xfrm>
                <a:off x="8596979" y="2264666"/>
                <a:ext cx="943098" cy="2630679"/>
              </a:xfrm>
              <a:custGeom>
                <a:avLst/>
                <a:gdLst>
                  <a:gd name="connsiteX0" fmla="*/ 0 w 1565564"/>
                  <a:gd name="connsiteY0" fmla="*/ 0 h 758264"/>
                  <a:gd name="connsiteX1" fmla="*/ 1565564 w 1565564"/>
                  <a:gd name="connsiteY1" fmla="*/ 0 h 758264"/>
                  <a:gd name="connsiteX2" fmla="*/ 1565564 w 1565564"/>
                  <a:gd name="connsiteY2" fmla="*/ 758264 h 758264"/>
                  <a:gd name="connsiteX3" fmla="*/ 0 w 1565564"/>
                  <a:gd name="connsiteY3" fmla="*/ 758264 h 758264"/>
                  <a:gd name="connsiteX4" fmla="*/ 0 w 1565564"/>
                  <a:gd name="connsiteY4" fmla="*/ 0 h 758264"/>
                  <a:gd name="connsiteX0" fmla="*/ 0 w 1565564"/>
                  <a:gd name="connsiteY0" fmla="*/ 0 h 1683054"/>
                  <a:gd name="connsiteX1" fmla="*/ 1565564 w 1565564"/>
                  <a:gd name="connsiteY1" fmla="*/ 0 h 1683054"/>
                  <a:gd name="connsiteX2" fmla="*/ 1565564 w 1565564"/>
                  <a:gd name="connsiteY2" fmla="*/ 758264 h 1683054"/>
                  <a:gd name="connsiteX3" fmla="*/ 654627 w 1565564"/>
                  <a:gd name="connsiteY3" fmla="*/ 1683054 h 1683054"/>
                  <a:gd name="connsiteX4" fmla="*/ 0 w 1565564"/>
                  <a:gd name="connsiteY4" fmla="*/ 0 h 1683054"/>
                  <a:gd name="connsiteX0" fmla="*/ 0 w 1565564"/>
                  <a:gd name="connsiteY0" fmla="*/ 0 h 1714227"/>
                  <a:gd name="connsiteX1" fmla="*/ 1565564 w 1565564"/>
                  <a:gd name="connsiteY1" fmla="*/ 0 h 1714227"/>
                  <a:gd name="connsiteX2" fmla="*/ 1409701 w 1565564"/>
                  <a:gd name="connsiteY2" fmla="*/ 1714227 h 1714227"/>
                  <a:gd name="connsiteX3" fmla="*/ 654627 w 1565564"/>
                  <a:gd name="connsiteY3" fmla="*/ 1683054 h 1714227"/>
                  <a:gd name="connsiteX4" fmla="*/ 0 w 1565564"/>
                  <a:gd name="connsiteY4" fmla="*/ 0 h 1714227"/>
                  <a:gd name="connsiteX0" fmla="*/ 0 w 2656610"/>
                  <a:gd name="connsiteY0" fmla="*/ 800100 h 1714227"/>
                  <a:gd name="connsiteX1" fmla="*/ 2656610 w 2656610"/>
                  <a:gd name="connsiteY1" fmla="*/ 0 h 1714227"/>
                  <a:gd name="connsiteX2" fmla="*/ 2500747 w 2656610"/>
                  <a:gd name="connsiteY2" fmla="*/ 1714227 h 1714227"/>
                  <a:gd name="connsiteX3" fmla="*/ 1745673 w 2656610"/>
                  <a:gd name="connsiteY3" fmla="*/ 1683054 h 1714227"/>
                  <a:gd name="connsiteX4" fmla="*/ 0 w 2656610"/>
                  <a:gd name="connsiteY4" fmla="*/ 800100 h 1714227"/>
                  <a:gd name="connsiteX0" fmla="*/ 0 w 3872346"/>
                  <a:gd name="connsiteY0" fmla="*/ 31172 h 945299"/>
                  <a:gd name="connsiteX1" fmla="*/ 3872346 w 3872346"/>
                  <a:gd name="connsiteY1" fmla="*/ 0 h 945299"/>
                  <a:gd name="connsiteX2" fmla="*/ 2500747 w 3872346"/>
                  <a:gd name="connsiteY2" fmla="*/ 945299 h 945299"/>
                  <a:gd name="connsiteX3" fmla="*/ 1745673 w 3872346"/>
                  <a:gd name="connsiteY3" fmla="*/ 914126 h 945299"/>
                  <a:gd name="connsiteX4" fmla="*/ 0 w 3872346"/>
                  <a:gd name="connsiteY4" fmla="*/ 31172 h 945299"/>
                  <a:gd name="connsiteX0" fmla="*/ 0 w 3872346"/>
                  <a:gd name="connsiteY0" fmla="*/ 31172 h 3343818"/>
                  <a:gd name="connsiteX1" fmla="*/ 3872346 w 3872346"/>
                  <a:gd name="connsiteY1" fmla="*/ 0 h 3343818"/>
                  <a:gd name="connsiteX2" fmla="*/ 2500747 w 3872346"/>
                  <a:gd name="connsiteY2" fmla="*/ 945299 h 3343818"/>
                  <a:gd name="connsiteX3" fmla="*/ 2464130 w 3872346"/>
                  <a:gd name="connsiteY3" fmla="*/ 3343818 h 3343818"/>
                  <a:gd name="connsiteX4" fmla="*/ 0 w 3872346"/>
                  <a:gd name="connsiteY4" fmla="*/ 31172 h 3343818"/>
                  <a:gd name="connsiteX0" fmla="*/ 0 w 3872346"/>
                  <a:gd name="connsiteY0" fmla="*/ 31172 h 3343818"/>
                  <a:gd name="connsiteX1" fmla="*/ 3872346 w 3872346"/>
                  <a:gd name="connsiteY1" fmla="*/ 0 h 3343818"/>
                  <a:gd name="connsiteX2" fmla="*/ 2213364 w 3872346"/>
                  <a:gd name="connsiteY2" fmla="*/ 2552030 h 3343818"/>
                  <a:gd name="connsiteX3" fmla="*/ 2464130 w 3872346"/>
                  <a:gd name="connsiteY3" fmla="*/ 3343818 h 3343818"/>
                  <a:gd name="connsiteX4" fmla="*/ 0 w 3872346"/>
                  <a:gd name="connsiteY4" fmla="*/ 31172 h 3343818"/>
                  <a:gd name="connsiteX0" fmla="*/ 0 w 1991294"/>
                  <a:gd name="connsiteY0" fmla="*/ 4354977 h 4354977"/>
                  <a:gd name="connsiteX1" fmla="*/ 1991294 w 1991294"/>
                  <a:gd name="connsiteY1" fmla="*/ 0 h 4354977"/>
                  <a:gd name="connsiteX2" fmla="*/ 332312 w 1991294"/>
                  <a:gd name="connsiteY2" fmla="*/ 2552030 h 4354977"/>
                  <a:gd name="connsiteX3" fmla="*/ 583078 w 1991294"/>
                  <a:gd name="connsiteY3" fmla="*/ 3343818 h 4354977"/>
                  <a:gd name="connsiteX4" fmla="*/ 0 w 1991294"/>
                  <a:gd name="connsiteY4" fmla="*/ 4354977 h 4354977"/>
                  <a:gd name="connsiteX0" fmla="*/ 464523 w 1047601"/>
                  <a:gd name="connsiteY0" fmla="*/ 2630679 h 2630679"/>
                  <a:gd name="connsiteX1" fmla="*/ 0 w 1047601"/>
                  <a:gd name="connsiteY1" fmla="*/ 0 h 2630679"/>
                  <a:gd name="connsiteX2" fmla="*/ 796835 w 1047601"/>
                  <a:gd name="connsiteY2" fmla="*/ 827732 h 2630679"/>
                  <a:gd name="connsiteX3" fmla="*/ 1047601 w 1047601"/>
                  <a:gd name="connsiteY3" fmla="*/ 1619520 h 2630679"/>
                  <a:gd name="connsiteX4" fmla="*/ 464523 w 1047601"/>
                  <a:gd name="connsiteY4" fmla="*/ 2630679 h 2630679"/>
                  <a:gd name="connsiteX0" fmla="*/ 464523 w 1047601"/>
                  <a:gd name="connsiteY0" fmla="*/ 2630679 h 2630679"/>
                  <a:gd name="connsiteX1" fmla="*/ 0 w 1047601"/>
                  <a:gd name="connsiteY1" fmla="*/ 0 h 2630679"/>
                  <a:gd name="connsiteX2" fmla="*/ 718458 w 1047601"/>
                  <a:gd name="connsiteY2" fmla="*/ 788544 h 2630679"/>
                  <a:gd name="connsiteX3" fmla="*/ 1047601 w 1047601"/>
                  <a:gd name="connsiteY3" fmla="*/ 1619520 h 2630679"/>
                  <a:gd name="connsiteX4" fmla="*/ 464523 w 1047601"/>
                  <a:gd name="connsiteY4" fmla="*/ 2630679 h 2630679"/>
                  <a:gd name="connsiteX0" fmla="*/ 464523 w 943098"/>
                  <a:gd name="connsiteY0" fmla="*/ 2630679 h 2630679"/>
                  <a:gd name="connsiteX1" fmla="*/ 0 w 943098"/>
                  <a:gd name="connsiteY1" fmla="*/ 0 h 2630679"/>
                  <a:gd name="connsiteX2" fmla="*/ 718458 w 943098"/>
                  <a:gd name="connsiteY2" fmla="*/ 788544 h 2630679"/>
                  <a:gd name="connsiteX3" fmla="*/ 943098 w 943098"/>
                  <a:gd name="connsiteY3" fmla="*/ 1658708 h 2630679"/>
                  <a:gd name="connsiteX4" fmla="*/ 464523 w 943098"/>
                  <a:gd name="connsiteY4" fmla="*/ 2630679 h 263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098" h="2630679">
                    <a:moveTo>
                      <a:pt x="464523" y="2630679"/>
                    </a:moveTo>
                    <a:lnTo>
                      <a:pt x="0" y="0"/>
                    </a:lnTo>
                    <a:lnTo>
                      <a:pt x="718458" y="788544"/>
                    </a:lnTo>
                    <a:lnTo>
                      <a:pt x="943098" y="1658708"/>
                    </a:lnTo>
                    <a:lnTo>
                      <a:pt x="464523" y="2630679"/>
                    </a:lnTo>
                    <a:close/>
                  </a:path>
                </a:pathLst>
              </a:custGeom>
              <a:solidFill>
                <a:srgbClr val="FFFF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850154" y="2713286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1</a:t>
              </a:r>
              <a:endParaRPr lang="en-US" b="1" u="sng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74735" y="2726710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2</a:t>
              </a:r>
              <a:endParaRPr lang="en-US" b="1" u="sng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195466" y="3889482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3</a:t>
              </a:r>
              <a:endParaRPr lang="en-US" b="1" u="sng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985968" y="4144645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4</a:t>
              </a:r>
              <a:endParaRPr lang="en-US" b="1" u="sng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17250" y="1829321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5</a:t>
              </a:r>
              <a:endParaRPr lang="en-US" b="1" u="sng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627027" y="1844482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6</a:t>
              </a:r>
              <a:endParaRPr lang="en-US" b="1" u="sng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998027" y="1734680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7</a:t>
              </a:r>
              <a:endParaRPr lang="en-US" b="1" u="sng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55029" y="5102042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8</a:t>
              </a:r>
              <a:endParaRPr lang="en-US" b="1" u="sng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62011" y="5182567"/>
              <a:ext cx="199652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9</a:t>
              </a:r>
              <a:endParaRPr lang="en-US" b="1" u="sng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734607" y="4667378"/>
              <a:ext cx="277093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10</a:t>
              </a:r>
              <a:endParaRPr lang="en-US" b="1" u="sng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84572" y="2222094"/>
              <a:ext cx="277093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11</a:t>
              </a:r>
              <a:endParaRPr lang="en-US" b="1" u="sng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17449" y="4818176"/>
              <a:ext cx="277093" cy="24441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12</a:t>
              </a:r>
              <a:endParaRPr lang="en-US" b="1" u="sng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675940" y="516139"/>
            <a:ext cx="260039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Annotating Dots Order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"2. Convert Birds Eye View Camera A"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76332" y="550813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 Bird’s Eye View (BEV)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4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645320" y="474837"/>
            <a:ext cx="260039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Annotating Dots Order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8348" y="0"/>
            <a:ext cx="791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"2. Convert Birds Eye View Camera A"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53906" y="490226"/>
            <a:ext cx="17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 Camera View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265719" y="3127248"/>
            <a:ext cx="2798064" cy="3730752"/>
            <a:chOff x="204758" y="3226487"/>
            <a:chExt cx="2580274" cy="3429000"/>
          </a:xfrm>
        </p:grpSpPr>
        <p:grpSp>
          <p:nvGrpSpPr>
            <p:cNvPr id="49" name="Group 48"/>
            <p:cNvGrpSpPr/>
            <p:nvPr/>
          </p:nvGrpSpPr>
          <p:grpSpPr>
            <a:xfrm rot="16200000">
              <a:off x="-223867" y="3655112"/>
              <a:ext cx="3429000" cy="2571750"/>
              <a:chOff x="179425" y="4051407"/>
              <a:chExt cx="3429000" cy="257175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25" y="4051407"/>
                <a:ext cx="3429000" cy="2571750"/>
              </a:xfrm>
              <a:prstGeom prst="rect">
                <a:avLst/>
              </a:prstGeom>
            </p:spPr>
          </p:pic>
          <p:sp>
            <p:nvSpPr>
              <p:cNvPr id="51" name="Oval 50"/>
              <p:cNvSpPr/>
              <p:nvPr/>
            </p:nvSpPr>
            <p:spPr>
              <a:xfrm>
                <a:off x="393752" y="6288896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392997" y="5745244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37889" y="5461042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435345" y="5232672"/>
                <a:ext cx="103909" cy="9181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488156" y="4612592"/>
              <a:ext cx="29687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09436" y="3424174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13</a:t>
              </a:r>
              <a:endParaRPr lang="en-US" sz="1400" b="1" u="sng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04452" y="5969035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14</a:t>
              </a:r>
              <a:endParaRPr lang="en-US" sz="1400" b="1" u="sng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7098" y="3420571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15</a:t>
              </a:r>
              <a:endParaRPr lang="en-US" sz="1400" b="1" u="sng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00116" y="6164590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16</a:t>
              </a:r>
              <a:endParaRPr lang="en-US" sz="1400" b="1" u="sng" dirty="0"/>
            </a:p>
          </p:txBody>
        </p:sp>
        <p:sp>
          <p:nvSpPr>
            <p:cNvPr id="87" name="Rectangle 49"/>
            <p:cNvSpPr/>
            <p:nvPr/>
          </p:nvSpPr>
          <p:spPr>
            <a:xfrm>
              <a:off x="1434800" y="3319517"/>
              <a:ext cx="1034538" cy="3205445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3343818"/>
                <a:gd name="connsiteX1" fmla="*/ 3872346 w 3872346"/>
                <a:gd name="connsiteY1" fmla="*/ 0 h 3343818"/>
                <a:gd name="connsiteX2" fmla="*/ 2500747 w 3872346"/>
                <a:gd name="connsiteY2" fmla="*/ 945299 h 3343818"/>
                <a:gd name="connsiteX3" fmla="*/ 2464130 w 3872346"/>
                <a:gd name="connsiteY3" fmla="*/ 3343818 h 3343818"/>
                <a:gd name="connsiteX4" fmla="*/ 0 w 3872346"/>
                <a:gd name="connsiteY4" fmla="*/ 31172 h 3343818"/>
                <a:gd name="connsiteX0" fmla="*/ 0 w 3872346"/>
                <a:gd name="connsiteY0" fmla="*/ 31172 h 3343818"/>
                <a:gd name="connsiteX1" fmla="*/ 3872346 w 3872346"/>
                <a:gd name="connsiteY1" fmla="*/ 0 h 3343818"/>
                <a:gd name="connsiteX2" fmla="*/ 2213364 w 3872346"/>
                <a:gd name="connsiteY2" fmla="*/ 2552030 h 3343818"/>
                <a:gd name="connsiteX3" fmla="*/ 2464130 w 3872346"/>
                <a:gd name="connsiteY3" fmla="*/ 3343818 h 3343818"/>
                <a:gd name="connsiteX4" fmla="*/ 0 w 3872346"/>
                <a:gd name="connsiteY4" fmla="*/ 31172 h 3343818"/>
                <a:gd name="connsiteX0" fmla="*/ 0 w 1991294"/>
                <a:gd name="connsiteY0" fmla="*/ 4354977 h 4354977"/>
                <a:gd name="connsiteX1" fmla="*/ 1991294 w 1991294"/>
                <a:gd name="connsiteY1" fmla="*/ 0 h 4354977"/>
                <a:gd name="connsiteX2" fmla="*/ 332312 w 1991294"/>
                <a:gd name="connsiteY2" fmla="*/ 2552030 h 4354977"/>
                <a:gd name="connsiteX3" fmla="*/ 583078 w 1991294"/>
                <a:gd name="connsiteY3" fmla="*/ 3343818 h 4354977"/>
                <a:gd name="connsiteX4" fmla="*/ 0 w 1991294"/>
                <a:gd name="connsiteY4" fmla="*/ 4354977 h 4354977"/>
                <a:gd name="connsiteX0" fmla="*/ 464523 w 1047601"/>
                <a:gd name="connsiteY0" fmla="*/ 2630679 h 2630679"/>
                <a:gd name="connsiteX1" fmla="*/ 0 w 1047601"/>
                <a:gd name="connsiteY1" fmla="*/ 0 h 2630679"/>
                <a:gd name="connsiteX2" fmla="*/ 796835 w 1047601"/>
                <a:gd name="connsiteY2" fmla="*/ 827732 h 2630679"/>
                <a:gd name="connsiteX3" fmla="*/ 1047601 w 1047601"/>
                <a:gd name="connsiteY3" fmla="*/ 1619520 h 2630679"/>
                <a:gd name="connsiteX4" fmla="*/ 464523 w 1047601"/>
                <a:gd name="connsiteY4" fmla="*/ 2630679 h 2630679"/>
                <a:gd name="connsiteX0" fmla="*/ 464523 w 1047601"/>
                <a:gd name="connsiteY0" fmla="*/ 2630679 h 2630679"/>
                <a:gd name="connsiteX1" fmla="*/ 0 w 1047601"/>
                <a:gd name="connsiteY1" fmla="*/ 0 h 2630679"/>
                <a:gd name="connsiteX2" fmla="*/ 718458 w 1047601"/>
                <a:gd name="connsiteY2" fmla="*/ 788544 h 2630679"/>
                <a:gd name="connsiteX3" fmla="*/ 1047601 w 1047601"/>
                <a:gd name="connsiteY3" fmla="*/ 1619520 h 2630679"/>
                <a:gd name="connsiteX4" fmla="*/ 464523 w 1047601"/>
                <a:gd name="connsiteY4" fmla="*/ 2630679 h 2630679"/>
                <a:gd name="connsiteX0" fmla="*/ 464523 w 943098"/>
                <a:gd name="connsiteY0" fmla="*/ 2630679 h 2630679"/>
                <a:gd name="connsiteX1" fmla="*/ 0 w 943098"/>
                <a:gd name="connsiteY1" fmla="*/ 0 h 2630679"/>
                <a:gd name="connsiteX2" fmla="*/ 718458 w 943098"/>
                <a:gd name="connsiteY2" fmla="*/ 788544 h 2630679"/>
                <a:gd name="connsiteX3" fmla="*/ 943098 w 943098"/>
                <a:gd name="connsiteY3" fmla="*/ 1658708 h 2630679"/>
                <a:gd name="connsiteX4" fmla="*/ 464523 w 943098"/>
                <a:gd name="connsiteY4" fmla="*/ 2630679 h 2630679"/>
                <a:gd name="connsiteX0" fmla="*/ 464523 w 943098"/>
                <a:gd name="connsiteY0" fmla="*/ 2630679 h 2630679"/>
                <a:gd name="connsiteX1" fmla="*/ 0 w 943098"/>
                <a:gd name="connsiteY1" fmla="*/ 0 h 2630679"/>
                <a:gd name="connsiteX2" fmla="*/ 548641 w 943098"/>
                <a:gd name="connsiteY2" fmla="*/ 96212 h 2630679"/>
                <a:gd name="connsiteX3" fmla="*/ 943098 w 943098"/>
                <a:gd name="connsiteY3" fmla="*/ 1658708 h 2630679"/>
                <a:gd name="connsiteX4" fmla="*/ 464523 w 943098"/>
                <a:gd name="connsiteY4" fmla="*/ 2630679 h 2630679"/>
                <a:gd name="connsiteX0" fmla="*/ 464523 w 1099852"/>
                <a:gd name="connsiteY0" fmla="*/ 2630679 h 3134811"/>
                <a:gd name="connsiteX1" fmla="*/ 0 w 1099852"/>
                <a:gd name="connsiteY1" fmla="*/ 0 h 3134811"/>
                <a:gd name="connsiteX2" fmla="*/ 548641 w 1099852"/>
                <a:gd name="connsiteY2" fmla="*/ 96212 h 3134811"/>
                <a:gd name="connsiteX3" fmla="*/ 1099852 w 1099852"/>
                <a:gd name="connsiteY3" fmla="*/ 3134811 h 3134811"/>
                <a:gd name="connsiteX4" fmla="*/ 464523 w 1099852"/>
                <a:gd name="connsiteY4" fmla="*/ 2630679 h 3134811"/>
                <a:gd name="connsiteX0" fmla="*/ 399209 w 1034538"/>
                <a:gd name="connsiteY0" fmla="*/ 2578428 h 3082560"/>
                <a:gd name="connsiteX1" fmla="*/ 0 w 1034538"/>
                <a:gd name="connsiteY1" fmla="*/ 0 h 3082560"/>
                <a:gd name="connsiteX2" fmla="*/ 483327 w 1034538"/>
                <a:gd name="connsiteY2" fmla="*/ 43961 h 3082560"/>
                <a:gd name="connsiteX3" fmla="*/ 1034538 w 1034538"/>
                <a:gd name="connsiteY3" fmla="*/ 3082560 h 3082560"/>
                <a:gd name="connsiteX4" fmla="*/ 399209 w 1034538"/>
                <a:gd name="connsiteY4" fmla="*/ 2578428 h 3082560"/>
                <a:gd name="connsiteX0" fmla="*/ 255518 w 1034538"/>
                <a:gd name="connsiteY0" fmla="*/ 3205445 h 3205445"/>
                <a:gd name="connsiteX1" fmla="*/ 0 w 1034538"/>
                <a:gd name="connsiteY1" fmla="*/ 0 h 3205445"/>
                <a:gd name="connsiteX2" fmla="*/ 483327 w 1034538"/>
                <a:gd name="connsiteY2" fmla="*/ 43961 h 3205445"/>
                <a:gd name="connsiteX3" fmla="*/ 1034538 w 1034538"/>
                <a:gd name="connsiteY3" fmla="*/ 3082560 h 3205445"/>
                <a:gd name="connsiteX4" fmla="*/ 255518 w 1034538"/>
                <a:gd name="connsiteY4" fmla="*/ 3205445 h 320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4538" h="3205445">
                  <a:moveTo>
                    <a:pt x="255518" y="3205445"/>
                  </a:moveTo>
                  <a:lnTo>
                    <a:pt x="0" y="0"/>
                  </a:lnTo>
                  <a:lnTo>
                    <a:pt x="483327" y="43961"/>
                  </a:lnTo>
                  <a:lnTo>
                    <a:pt x="1034538" y="3082560"/>
                  </a:lnTo>
                  <a:lnTo>
                    <a:pt x="255518" y="3205445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032" y="63588"/>
            <a:ext cx="3732838" cy="2799629"/>
            <a:chOff x="179425" y="144368"/>
            <a:chExt cx="3425536" cy="2569152"/>
          </a:xfrm>
        </p:grpSpPr>
        <p:sp>
          <p:nvSpPr>
            <p:cNvPr id="42" name="TextBox 41"/>
            <p:cNvSpPr txBox="1"/>
            <p:nvPr/>
          </p:nvSpPr>
          <p:spPr>
            <a:xfrm>
              <a:off x="610896" y="1862828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</a:t>
              </a:r>
              <a:endParaRPr lang="en-US" sz="1400" b="1" u="sng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79425" y="144368"/>
              <a:ext cx="3425536" cy="2569152"/>
              <a:chOff x="179425" y="144368"/>
              <a:chExt cx="3425536" cy="256915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25" y="144368"/>
                <a:ext cx="3425536" cy="2569152"/>
              </a:xfrm>
              <a:prstGeom prst="rect">
                <a:avLst/>
              </a:prstGeom>
            </p:spPr>
          </p:pic>
          <p:sp>
            <p:nvSpPr>
              <p:cNvPr id="45" name="Oval 44"/>
              <p:cNvSpPr/>
              <p:nvPr/>
            </p:nvSpPr>
            <p:spPr>
              <a:xfrm>
                <a:off x="445707" y="1880504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266759" y="2064142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41798" y="1289018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409766" y="1337125"/>
                <a:ext cx="103909" cy="918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933638" y="1879431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2</a:t>
              </a:r>
              <a:endParaRPr lang="en-US" sz="1400" b="1" u="sng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4078" y="1188232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3</a:t>
              </a:r>
              <a:endParaRPr lang="en-US" sz="1400" b="1" u="sng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49816" y="1179599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4</a:t>
              </a:r>
              <a:endParaRPr lang="en-US" sz="1400" b="1" u="sng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740549" y="2374966"/>
              <a:ext cx="303288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0265" y="1756365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</a:t>
              </a:r>
              <a:endParaRPr lang="en-US" sz="1400" b="1" u="sng" dirty="0"/>
            </a:p>
          </p:txBody>
        </p:sp>
        <p:sp>
          <p:nvSpPr>
            <p:cNvPr id="88" name="Rectangle 49"/>
            <p:cNvSpPr/>
            <p:nvPr/>
          </p:nvSpPr>
          <p:spPr>
            <a:xfrm>
              <a:off x="359973" y="1350733"/>
              <a:ext cx="3114700" cy="762419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575856 w 3872346"/>
                <a:gd name="connsiteY3" fmla="*/ 809624 h 945299"/>
                <a:gd name="connsiteX4" fmla="*/ 0 w 3872346"/>
                <a:gd name="connsiteY4" fmla="*/ 31172 h 945299"/>
                <a:gd name="connsiteX0" fmla="*/ 0 w 3872346"/>
                <a:gd name="connsiteY0" fmla="*/ 31172 h 827733"/>
                <a:gd name="connsiteX1" fmla="*/ 3872346 w 3872346"/>
                <a:gd name="connsiteY1" fmla="*/ 0 h 827733"/>
                <a:gd name="connsiteX2" fmla="*/ 2592187 w 3872346"/>
                <a:gd name="connsiteY2" fmla="*/ 827733 h 827733"/>
                <a:gd name="connsiteX3" fmla="*/ 1575856 w 3872346"/>
                <a:gd name="connsiteY3" fmla="*/ 809624 h 827733"/>
                <a:gd name="connsiteX4" fmla="*/ 0 w 3872346"/>
                <a:gd name="connsiteY4" fmla="*/ 31172 h 827733"/>
                <a:gd name="connsiteX0" fmla="*/ 0 w 3872346"/>
                <a:gd name="connsiteY0" fmla="*/ 31172 h 827733"/>
                <a:gd name="connsiteX1" fmla="*/ 3872346 w 3872346"/>
                <a:gd name="connsiteY1" fmla="*/ 0 h 827733"/>
                <a:gd name="connsiteX2" fmla="*/ 2592187 w 3872346"/>
                <a:gd name="connsiteY2" fmla="*/ 827733 h 827733"/>
                <a:gd name="connsiteX3" fmla="*/ 609204 w 3872346"/>
                <a:gd name="connsiteY3" fmla="*/ 509178 h 827733"/>
                <a:gd name="connsiteX4" fmla="*/ 0 w 3872346"/>
                <a:gd name="connsiteY4" fmla="*/ 31172 h 827733"/>
                <a:gd name="connsiteX0" fmla="*/ 0 w 3872346"/>
                <a:gd name="connsiteY0" fmla="*/ 31172 h 697105"/>
                <a:gd name="connsiteX1" fmla="*/ 3872346 w 3872346"/>
                <a:gd name="connsiteY1" fmla="*/ 0 h 697105"/>
                <a:gd name="connsiteX2" fmla="*/ 3389022 w 3872346"/>
                <a:gd name="connsiteY2" fmla="*/ 697105 h 697105"/>
                <a:gd name="connsiteX3" fmla="*/ 609204 w 3872346"/>
                <a:gd name="connsiteY3" fmla="*/ 509178 h 697105"/>
                <a:gd name="connsiteX4" fmla="*/ 0 w 3872346"/>
                <a:gd name="connsiteY4" fmla="*/ 31172 h 697105"/>
                <a:gd name="connsiteX0" fmla="*/ 0 w 3428209"/>
                <a:gd name="connsiteY0" fmla="*/ 0 h 744310"/>
                <a:gd name="connsiteX1" fmla="*/ 3428209 w 3428209"/>
                <a:gd name="connsiteY1" fmla="*/ 47205 h 744310"/>
                <a:gd name="connsiteX2" fmla="*/ 2944885 w 3428209"/>
                <a:gd name="connsiteY2" fmla="*/ 744310 h 744310"/>
                <a:gd name="connsiteX3" fmla="*/ 165067 w 3428209"/>
                <a:gd name="connsiteY3" fmla="*/ 556383 h 744310"/>
                <a:gd name="connsiteX4" fmla="*/ 0 w 3428209"/>
                <a:gd name="connsiteY4" fmla="*/ 0 h 744310"/>
                <a:gd name="connsiteX0" fmla="*/ 0 w 3114700"/>
                <a:gd name="connsiteY0" fmla="*/ 18109 h 762419"/>
                <a:gd name="connsiteX1" fmla="*/ 3114700 w 3114700"/>
                <a:gd name="connsiteY1" fmla="*/ 0 h 762419"/>
                <a:gd name="connsiteX2" fmla="*/ 2944885 w 3114700"/>
                <a:gd name="connsiteY2" fmla="*/ 762419 h 762419"/>
                <a:gd name="connsiteX3" fmla="*/ 165067 w 3114700"/>
                <a:gd name="connsiteY3" fmla="*/ 574492 h 762419"/>
                <a:gd name="connsiteX4" fmla="*/ 0 w 3114700"/>
                <a:gd name="connsiteY4" fmla="*/ 18109 h 76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4700" h="762419">
                  <a:moveTo>
                    <a:pt x="0" y="18109"/>
                  </a:moveTo>
                  <a:lnTo>
                    <a:pt x="3114700" y="0"/>
                  </a:lnTo>
                  <a:lnTo>
                    <a:pt x="2944885" y="762419"/>
                  </a:lnTo>
                  <a:lnTo>
                    <a:pt x="165067" y="574492"/>
                  </a:lnTo>
                  <a:lnTo>
                    <a:pt x="0" y="18109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7970" y="1536483"/>
            <a:ext cx="2798064" cy="3730752"/>
            <a:chOff x="3689544" y="164931"/>
            <a:chExt cx="2571750" cy="3429000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3260919" y="593556"/>
              <a:ext cx="3429000" cy="2571750"/>
              <a:chOff x="3702626" y="144368"/>
              <a:chExt cx="3429000" cy="2571750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626" y="144368"/>
                <a:ext cx="3429000" cy="2571750"/>
              </a:xfrm>
              <a:prstGeom prst="rect">
                <a:avLst/>
              </a:prstGeom>
            </p:spPr>
          </p:pic>
          <p:sp>
            <p:nvSpPr>
              <p:cNvPr id="57" name="Oval 56"/>
              <p:cNvSpPr/>
              <p:nvPr/>
            </p:nvSpPr>
            <p:spPr>
              <a:xfrm>
                <a:off x="3759460" y="1998688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781799" y="2223109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005327" y="1383034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733278" y="1296212"/>
                <a:ext cx="103909" cy="918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696838" y="1487376"/>
              <a:ext cx="293670" cy="338554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15155" y="382508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5</a:t>
              </a:r>
              <a:endParaRPr lang="en-US" sz="1400" b="1" u="sng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30767" y="2898184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6</a:t>
              </a:r>
              <a:endParaRPr lang="en-US" sz="1400" b="1" u="sng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49484" y="273719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7</a:t>
              </a:r>
              <a:endParaRPr lang="en-US" sz="1400" b="1" u="sng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040862" y="3129245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8</a:t>
              </a:r>
              <a:endParaRPr lang="en-US" sz="1400" b="1" u="sng" dirty="0"/>
            </a:p>
          </p:txBody>
        </p:sp>
        <p:sp>
          <p:nvSpPr>
            <p:cNvPr id="89" name="Rectangle 49"/>
            <p:cNvSpPr/>
            <p:nvPr/>
          </p:nvSpPr>
          <p:spPr>
            <a:xfrm>
              <a:off x="4181565" y="242934"/>
              <a:ext cx="895596" cy="3299856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2424942 w 3872346"/>
                <a:gd name="connsiteY3" fmla="*/ 574492 h 945299"/>
                <a:gd name="connsiteX4" fmla="*/ 0 w 3872346"/>
                <a:gd name="connsiteY4" fmla="*/ 31172 h 945299"/>
                <a:gd name="connsiteX0" fmla="*/ 0 w 3872346"/>
                <a:gd name="connsiteY0" fmla="*/ 31172 h 1180430"/>
                <a:gd name="connsiteX1" fmla="*/ 3872346 w 3872346"/>
                <a:gd name="connsiteY1" fmla="*/ 0 h 1180430"/>
                <a:gd name="connsiteX2" fmla="*/ 2409307 w 3872346"/>
                <a:gd name="connsiteY2" fmla="*/ 1180430 h 1180430"/>
                <a:gd name="connsiteX3" fmla="*/ 2424942 w 3872346"/>
                <a:gd name="connsiteY3" fmla="*/ 574492 h 1180430"/>
                <a:gd name="connsiteX4" fmla="*/ 0 w 3872346"/>
                <a:gd name="connsiteY4" fmla="*/ 31172 h 1180430"/>
                <a:gd name="connsiteX0" fmla="*/ 0 w 3140826"/>
                <a:gd name="connsiteY0" fmla="*/ 0 h 2150325"/>
                <a:gd name="connsiteX1" fmla="*/ 3140826 w 3140826"/>
                <a:gd name="connsiteY1" fmla="*/ 2150325 h 2150325"/>
                <a:gd name="connsiteX2" fmla="*/ 2409307 w 3140826"/>
                <a:gd name="connsiteY2" fmla="*/ 1149258 h 2150325"/>
                <a:gd name="connsiteX3" fmla="*/ 2424942 w 3140826"/>
                <a:gd name="connsiteY3" fmla="*/ 543320 h 2150325"/>
                <a:gd name="connsiteX4" fmla="*/ 0 w 3140826"/>
                <a:gd name="connsiteY4" fmla="*/ 0 h 2150325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5635 w 843344"/>
                <a:gd name="connsiteY3" fmla="*/ 1170337 h 2777342"/>
                <a:gd name="connsiteX4" fmla="*/ 843344 w 843344"/>
                <a:gd name="connsiteY4" fmla="*/ 0 h 2777342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07075 w 843344"/>
                <a:gd name="connsiteY3" fmla="*/ 1000520 h 2777342"/>
                <a:gd name="connsiteX4" fmla="*/ 843344 w 843344"/>
                <a:gd name="connsiteY4" fmla="*/ 0 h 2777342"/>
                <a:gd name="connsiteX0" fmla="*/ 751904 w 751904"/>
                <a:gd name="connsiteY0" fmla="*/ 0 h 2777342"/>
                <a:gd name="connsiteX1" fmla="*/ 640079 w 751904"/>
                <a:gd name="connsiteY1" fmla="*/ 2777342 h 2777342"/>
                <a:gd name="connsiteX2" fmla="*/ 0 w 751904"/>
                <a:gd name="connsiteY2" fmla="*/ 1893841 h 2777342"/>
                <a:gd name="connsiteX3" fmla="*/ 15635 w 751904"/>
                <a:gd name="connsiteY3" fmla="*/ 1000520 h 2777342"/>
                <a:gd name="connsiteX4" fmla="*/ 751904 w 751904"/>
                <a:gd name="connsiteY4" fmla="*/ 0 h 2777342"/>
                <a:gd name="connsiteX0" fmla="*/ 906086 w 906086"/>
                <a:gd name="connsiteY0" fmla="*/ 201263 h 2978605"/>
                <a:gd name="connsiteX1" fmla="*/ 794261 w 906086"/>
                <a:gd name="connsiteY1" fmla="*/ 2978605 h 2978605"/>
                <a:gd name="connsiteX2" fmla="*/ 154182 w 906086"/>
                <a:gd name="connsiteY2" fmla="*/ 2095104 h 2978605"/>
                <a:gd name="connsiteX3" fmla="*/ 0 w 906086"/>
                <a:gd name="connsiteY3" fmla="*/ 0 h 2978605"/>
                <a:gd name="connsiteX4" fmla="*/ 906086 w 906086"/>
                <a:gd name="connsiteY4" fmla="*/ 201263 h 2978605"/>
                <a:gd name="connsiteX0" fmla="*/ 1078476 w 1078476"/>
                <a:gd name="connsiteY0" fmla="*/ 201263 h 2996441"/>
                <a:gd name="connsiteX1" fmla="*/ 966651 w 1078476"/>
                <a:gd name="connsiteY1" fmla="*/ 2978605 h 2996441"/>
                <a:gd name="connsiteX2" fmla="*/ 0 w 1078476"/>
                <a:gd name="connsiteY2" fmla="*/ 2996441 h 2996441"/>
                <a:gd name="connsiteX3" fmla="*/ 172390 w 1078476"/>
                <a:gd name="connsiteY3" fmla="*/ 0 h 2996441"/>
                <a:gd name="connsiteX4" fmla="*/ 1078476 w 1078476"/>
                <a:gd name="connsiteY4" fmla="*/ 201263 h 2996441"/>
                <a:gd name="connsiteX0" fmla="*/ 895596 w 966651"/>
                <a:gd name="connsiteY0" fmla="*/ 0 h 3017247"/>
                <a:gd name="connsiteX1" fmla="*/ 966651 w 966651"/>
                <a:gd name="connsiteY1" fmla="*/ 2999411 h 3017247"/>
                <a:gd name="connsiteX2" fmla="*/ 0 w 966651"/>
                <a:gd name="connsiteY2" fmla="*/ 3017247 h 3017247"/>
                <a:gd name="connsiteX3" fmla="*/ 172390 w 966651"/>
                <a:gd name="connsiteY3" fmla="*/ 20806 h 3017247"/>
                <a:gd name="connsiteX4" fmla="*/ 895596 w 966651"/>
                <a:gd name="connsiteY4" fmla="*/ 0 h 3017247"/>
                <a:gd name="connsiteX0" fmla="*/ 895596 w 895596"/>
                <a:gd name="connsiteY0" fmla="*/ 0 h 3299856"/>
                <a:gd name="connsiteX1" fmla="*/ 796834 w 895596"/>
                <a:gd name="connsiteY1" fmla="*/ 3299856 h 3299856"/>
                <a:gd name="connsiteX2" fmla="*/ 0 w 895596"/>
                <a:gd name="connsiteY2" fmla="*/ 3017247 h 3299856"/>
                <a:gd name="connsiteX3" fmla="*/ 172390 w 895596"/>
                <a:gd name="connsiteY3" fmla="*/ 20806 h 3299856"/>
                <a:gd name="connsiteX4" fmla="*/ 895596 w 895596"/>
                <a:gd name="connsiteY4" fmla="*/ 0 h 329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96" h="3299856">
                  <a:moveTo>
                    <a:pt x="895596" y="0"/>
                  </a:moveTo>
                  <a:lnTo>
                    <a:pt x="796834" y="3299856"/>
                  </a:lnTo>
                  <a:lnTo>
                    <a:pt x="0" y="3017247"/>
                  </a:lnTo>
                  <a:lnTo>
                    <a:pt x="172390" y="20806"/>
                  </a:lnTo>
                  <a:lnTo>
                    <a:pt x="895596" y="0"/>
                  </a:lnTo>
                  <a:close/>
                </a:path>
              </a:pathLst>
            </a:cu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895347" y="3730790"/>
            <a:ext cx="3730752" cy="2798064"/>
            <a:chOff x="2836356" y="4086927"/>
            <a:chExt cx="3429000" cy="2571750"/>
          </a:xfrm>
        </p:grpSpPr>
        <p:grpSp>
          <p:nvGrpSpPr>
            <p:cNvPr id="61" name="Group 60"/>
            <p:cNvGrpSpPr/>
            <p:nvPr/>
          </p:nvGrpSpPr>
          <p:grpSpPr>
            <a:xfrm rot="10800000">
              <a:off x="2836356" y="4086927"/>
              <a:ext cx="3429000" cy="2571750"/>
              <a:chOff x="3710642" y="4051407"/>
              <a:chExt cx="3429000" cy="257175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642" y="4051407"/>
                <a:ext cx="3429000" cy="2571750"/>
              </a:xfrm>
              <a:prstGeom prst="rect">
                <a:avLst/>
              </a:prstGeom>
            </p:spPr>
          </p:pic>
          <p:sp>
            <p:nvSpPr>
              <p:cNvPr id="63" name="Oval 62"/>
              <p:cNvSpPr/>
              <p:nvPr/>
            </p:nvSpPr>
            <p:spPr>
              <a:xfrm>
                <a:off x="3952010" y="6197077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677890" y="6334805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750434" y="5085253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904316" y="5131162"/>
                <a:ext cx="103909" cy="918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484299" y="4114183"/>
              <a:ext cx="311304" cy="338554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352367" y="4088572"/>
              <a:ext cx="2760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9</a:t>
              </a:r>
              <a:endParaRPr lang="en-US" sz="1400" b="1" u="sng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13249" y="4086927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10</a:t>
              </a:r>
              <a:endParaRPr lang="en-US" sz="1400" b="1" u="sng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82486" y="5145120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11</a:t>
              </a:r>
              <a:endParaRPr lang="en-US" sz="1400" b="1" u="sng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88329" y="5158700"/>
              <a:ext cx="3674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12</a:t>
              </a:r>
              <a:endParaRPr lang="en-US" sz="1400" b="1" u="sng" dirty="0"/>
            </a:p>
          </p:txBody>
        </p:sp>
        <p:sp>
          <p:nvSpPr>
            <p:cNvPr id="90" name="Rectangle 49"/>
            <p:cNvSpPr/>
            <p:nvPr/>
          </p:nvSpPr>
          <p:spPr>
            <a:xfrm>
              <a:off x="3002939" y="4321134"/>
              <a:ext cx="3164996" cy="1276897"/>
            </a:xfrm>
            <a:custGeom>
              <a:avLst/>
              <a:gdLst>
                <a:gd name="connsiteX0" fmla="*/ 0 w 1565564"/>
                <a:gd name="connsiteY0" fmla="*/ 0 h 758264"/>
                <a:gd name="connsiteX1" fmla="*/ 1565564 w 1565564"/>
                <a:gd name="connsiteY1" fmla="*/ 0 h 758264"/>
                <a:gd name="connsiteX2" fmla="*/ 1565564 w 1565564"/>
                <a:gd name="connsiteY2" fmla="*/ 758264 h 758264"/>
                <a:gd name="connsiteX3" fmla="*/ 0 w 1565564"/>
                <a:gd name="connsiteY3" fmla="*/ 758264 h 758264"/>
                <a:gd name="connsiteX4" fmla="*/ 0 w 1565564"/>
                <a:gd name="connsiteY4" fmla="*/ 0 h 758264"/>
                <a:gd name="connsiteX0" fmla="*/ 0 w 1565564"/>
                <a:gd name="connsiteY0" fmla="*/ 0 h 1683054"/>
                <a:gd name="connsiteX1" fmla="*/ 1565564 w 1565564"/>
                <a:gd name="connsiteY1" fmla="*/ 0 h 1683054"/>
                <a:gd name="connsiteX2" fmla="*/ 1565564 w 1565564"/>
                <a:gd name="connsiteY2" fmla="*/ 758264 h 1683054"/>
                <a:gd name="connsiteX3" fmla="*/ 654627 w 1565564"/>
                <a:gd name="connsiteY3" fmla="*/ 1683054 h 1683054"/>
                <a:gd name="connsiteX4" fmla="*/ 0 w 1565564"/>
                <a:gd name="connsiteY4" fmla="*/ 0 h 1683054"/>
                <a:gd name="connsiteX0" fmla="*/ 0 w 1565564"/>
                <a:gd name="connsiteY0" fmla="*/ 0 h 1714227"/>
                <a:gd name="connsiteX1" fmla="*/ 1565564 w 1565564"/>
                <a:gd name="connsiteY1" fmla="*/ 0 h 1714227"/>
                <a:gd name="connsiteX2" fmla="*/ 1409701 w 1565564"/>
                <a:gd name="connsiteY2" fmla="*/ 1714227 h 1714227"/>
                <a:gd name="connsiteX3" fmla="*/ 654627 w 1565564"/>
                <a:gd name="connsiteY3" fmla="*/ 1683054 h 1714227"/>
                <a:gd name="connsiteX4" fmla="*/ 0 w 1565564"/>
                <a:gd name="connsiteY4" fmla="*/ 0 h 1714227"/>
                <a:gd name="connsiteX0" fmla="*/ 0 w 2656610"/>
                <a:gd name="connsiteY0" fmla="*/ 800100 h 1714227"/>
                <a:gd name="connsiteX1" fmla="*/ 2656610 w 2656610"/>
                <a:gd name="connsiteY1" fmla="*/ 0 h 1714227"/>
                <a:gd name="connsiteX2" fmla="*/ 2500747 w 2656610"/>
                <a:gd name="connsiteY2" fmla="*/ 1714227 h 1714227"/>
                <a:gd name="connsiteX3" fmla="*/ 1745673 w 2656610"/>
                <a:gd name="connsiteY3" fmla="*/ 1683054 h 1714227"/>
                <a:gd name="connsiteX4" fmla="*/ 0 w 2656610"/>
                <a:gd name="connsiteY4" fmla="*/ 800100 h 1714227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1745673 w 3872346"/>
                <a:gd name="connsiteY3" fmla="*/ 914126 h 945299"/>
                <a:gd name="connsiteX4" fmla="*/ 0 w 3872346"/>
                <a:gd name="connsiteY4" fmla="*/ 31172 h 945299"/>
                <a:gd name="connsiteX0" fmla="*/ 0 w 3872346"/>
                <a:gd name="connsiteY0" fmla="*/ 31172 h 945299"/>
                <a:gd name="connsiteX1" fmla="*/ 3872346 w 3872346"/>
                <a:gd name="connsiteY1" fmla="*/ 0 h 945299"/>
                <a:gd name="connsiteX2" fmla="*/ 2500747 w 3872346"/>
                <a:gd name="connsiteY2" fmla="*/ 945299 h 945299"/>
                <a:gd name="connsiteX3" fmla="*/ 2424942 w 3872346"/>
                <a:gd name="connsiteY3" fmla="*/ 574492 h 945299"/>
                <a:gd name="connsiteX4" fmla="*/ 0 w 3872346"/>
                <a:gd name="connsiteY4" fmla="*/ 31172 h 945299"/>
                <a:gd name="connsiteX0" fmla="*/ 0 w 3872346"/>
                <a:gd name="connsiteY0" fmla="*/ 31172 h 1180430"/>
                <a:gd name="connsiteX1" fmla="*/ 3872346 w 3872346"/>
                <a:gd name="connsiteY1" fmla="*/ 0 h 1180430"/>
                <a:gd name="connsiteX2" fmla="*/ 2409307 w 3872346"/>
                <a:gd name="connsiteY2" fmla="*/ 1180430 h 1180430"/>
                <a:gd name="connsiteX3" fmla="*/ 2424942 w 3872346"/>
                <a:gd name="connsiteY3" fmla="*/ 574492 h 1180430"/>
                <a:gd name="connsiteX4" fmla="*/ 0 w 3872346"/>
                <a:gd name="connsiteY4" fmla="*/ 31172 h 1180430"/>
                <a:gd name="connsiteX0" fmla="*/ 0 w 3140826"/>
                <a:gd name="connsiteY0" fmla="*/ 0 h 2150325"/>
                <a:gd name="connsiteX1" fmla="*/ 3140826 w 3140826"/>
                <a:gd name="connsiteY1" fmla="*/ 2150325 h 2150325"/>
                <a:gd name="connsiteX2" fmla="*/ 2409307 w 3140826"/>
                <a:gd name="connsiteY2" fmla="*/ 1149258 h 2150325"/>
                <a:gd name="connsiteX3" fmla="*/ 2424942 w 3140826"/>
                <a:gd name="connsiteY3" fmla="*/ 543320 h 2150325"/>
                <a:gd name="connsiteX4" fmla="*/ 0 w 3140826"/>
                <a:gd name="connsiteY4" fmla="*/ 0 h 2150325"/>
                <a:gd name="connsiteX0" fmla="*/ 843344 w 843344"/>
                <a:gd name="connsiteY0" fmla="*/ 0 h 2777342"/>
                <a:gd name="connsiteX1" fmla="*/ 731519 w 843344"/>
                <a:gd name="connsiteY1" fmla="*/ 2777342 h 2777342"/>
                <a:gd name="connsiteX2" fmla="*/ 0 w 843344"/>
                <a:gd name="connsiteY2" fmla="*/ 1776275 h 2777342"/>
                <a:gd name="connsiteX3" fmla="*/ 15635 w 843344"/>
                <a:gd name="connsiteY3" fmla="*/ 1170337 h 2777342"/>
                <a:gd name="connsiteX4" fmla="*/ 843344 w 843344"/>
                <a:gd name="connsiteY4" fmla="*/ 0 h 2777342"/>
                <a:gd name="connsiteX0" fmla="*/ 843344 w 1896686"/>
                <a:gd name="connsiteY0" fmla="*/ 0 h 2777342"/>
                <a:gd name="connsiteX1" fmla="*/ 731519 w 1896686"/>
                <a:gd name="connsiteY1" fmla="*/ 2777342 h 2777342"/>
                <a:gd name="connsiteX2" fmla="*/ 0 w 1896686"/>
                <a:gd name="connsiteY2" fmla="*/ 1776275 h 2777342"/>
                <a:gd name="connsiteX3" fmla="*/ 1896686 w 1896686"/>
                <a:gd name="connsiteY3" fmla="*/ 1823480 h 2777342"/>
                <a:gd name="connsiteX4" fmla="*/ 843344 w 1896686"/>
                <a:gd name="connsiteY4" fmla="*/ 0 h 2777342"/>
                <a:gd name="connsiteX0" fmla="*/ 111825 w 1165167"/>
                <a:gd name="connsiteY0" fmla="*/ 0 h 2777342"/>
                <a:gd name="connsiteX1" fmla="*/ 0 w 1165167"/>
                <a:gd name="connsiteY1" fmla="*/ 2777342 h 2777342"/>
                <a:gd name="connsiteX2" fmla="*/ 548641 w 1165167"/>
                <a:gd name="connsiteY2" fmla="*/ 1854652 h 2777342"/>
                <a:gd name="connsiteX3" fmla="*/ 1165167 w 1165167"/>
                <a:gd name="connsiteY3" fmla="*/ 1823480 h 2777342"/>
                <a:gd name="connsiteX4" fmla="*/ 111825 w 1165167"/>
                <a:gd name="connsiteY4" fmla="*/ 0 h 2777342"/>
                <a:gd name="connsiteX0" fmla="*/ 1509551 w 2562893"/>
                <a:gd name="connsiteY0" fmla="*/ 0 h 3090850"/>
                <a:gd name="connsiteX1" fmla="*/ 0 w 2562893"/>
                <a:gd name="connsiteY1" fmla="*/ 3090850 h 3090850"/>
                <a:gd name="connsiteX2" fmla="*/ 1946367 w 2562893"/>
                <a:gd name="connsiteY2" fmla="*/ 1854652 h 3090850"/>
                <a:gd name="connsiteX3" fmla="*/ 2562893 w 2562893"/>
                <a:gd name="connsiteY3" fmla="*/ 1823480 h 3090850"/>
                <a:gd name="connsiteX4" fmla="*/ 1509551 w 2562893"/>
                <a:gd name="connsiteY4" fmla="*/ 0 h 3090850"/>
                <a:gd name="connsiteX0" fmla="*/ 4265814 w 4265814"/>
                <a:gd name="connsiteY0" fmla="*/ 932783 h 1267370"/>
                <a:gd name="connsiteX1" fmla="*/ 0 w 4265814"/>
                <a:gd name="connsiteY1" fmla="*/ 1267370 h 1267370"/>
                <a:gd name="connsiteX2" fmla="*/ 1946367 w 4265814"/>
                <a:gd name="connsiteY2" fmla="*/ 31172 h 1267370"/>
                <a:gd name="connsiteX3" fmla="*/ 2562893 w 4265814"/>
                <a:gd name="connsiteY3" fmla="*/ 0 h 1267370"/>
                <a:gd name="connsiteX4" fmla="*/ 4265814 w 4265814"/>
                <a:gd name="connsiteY4" fmla="*/ 932783 h 1267370"/>
                <a:gd name="connsiteX0" fmla="*/ 4265814 w 4265814"/>
                <a:gd name="connsiteY0" fmla="*/ 932783 h 1267370"/>
                <a:gd name="connsiteX1" fmla="*/ 0 w 4265814"/>
                <a:gd name="connsiteY1" fmla="*/ 1267370 h 1267370"/>
                <a:gd name="connsiteX2" fmla="*/ 1815738 w 4265814"/>
                <a:gd name="connsiteY2" fmla="*/ 96486 h 1267370"/>
                <a:gd name="connsiteX3" fmla="*/ 2562893 w 4265814"/>
                <a:gd name="connsiteY3" fmla="*/ 0 h 1267370"/>
                <a:gd name="connsiteX4" fmla="*/ 4265814 w 4265814"/>
                <a:gd name="connsiteY4" fmla="*/ 932783 h 1267370"/>
                <a:gd name="connsiteX0" fmla="*/ 4265814 w 4265814"/>
                <a:gd name="connsiteY0" fmla="*/ 867469 h 1202056"/>
                <a:gd name="connsiteX1" fmla="*/ 0 w 4265814"/>
                <a:gd name="connsiteY1" fmla="*/ 1202056 h 1202056"/>
                <a:gd name="connsiteX2" fmla="*/ 1815738 w 4265814"/>
                <a:gd name="connsiteY2" fmla="*/ 31172 h 1202056"/>
                <a:gd name="connsiteX3" fmla="*/ 2667396 w 4265814"/>
                <a:gd name="connsiteY3" fmla="*/ 0 h 1202056"/>
                <a:gd name="connsiteX4" fmla="*/ 4265814 w 4265814"/>
                <a:gd name="connsiteY4" fmla="*/ 867469 h 1202056"/>
                <a:gd name="connsiteX0" fmla="*/ 4265814 w 4265814"/>
                <a:gd name="connsiteY0" fmla="*/ 1071429 h 1406016"/>
                <a:gd name="connsiteX1" fmla="*/ 0 w 4265814"/>
                <a:gd name="connsiteY1" fmla="*/ 1406016 h 1406016"/>
                <a:gd name="connsiteX2" fmla="*/ 1293224 w 4265814"/>
                <a:gd name="connsiteY2" fmla="*/ 0 h 1406016"/>
                <a:gd name="connsiteX3" fmla="*/ 2667396 w 4265814"/>
                <a:gd name="connsiteY3" fmla="*/ 203960 h 1406016"/>
                <a:gd name="connsiteX4" fmla="*/ 4265814 w 4265814"/>
                <a:gd name="connsiteY4" fmla="*/ 1071429 h 1406016"/>
                <a:gd name="connsiteX0" fmla="*/ 4265814 w 4265814"/>
                <a:gd name="connsiteY0" fmla="*/ 1071429 h 1406016"/>
                <a:gd name="connsiteX1" fmla="*/ 0 w 4265814"/>
                <a:gd name="connsiteY1" fmla="*/ 1406016 h 1406016"/>
                <a:gd name="connsiteX2" fmla="*/ 1293224 w 4265814"/>
                <a:gd name="connsiteY2" fmla="*/ 0 h 1406016"/>
                <a:gd name="connsiteX3" fmla="*/ 3960618 w 4265814"/>
                <a:gd name="connsiteY3" fmla="*/ 125583 h 1406016"/>
                <a:gd name="connsiteX4" fmla="*/ 4265814 w 4265814"/>
                <a:gd name="connsiteY4" fmla="*/ 1071429 h 1406016"/>
                <a:gd name="connsiteX0" fmla="*/ 3181597 w 3181597"/>
                <a:gd name="connsiteY0" fmla="*/ 1071429 h 1223136"/>
                <a:gd name="connsiteX1" fmla="*/ 0 w 3181597"/>
                <a:gd name="connsiteY1" fmla="*/ 1223136 h 1223136"/>
                <a:gd name="connsiteX2" fmla="*/ 209007 w 3181597"/>
                <a:gd name="connsiteY2" fmla="*/ 0 h 1223136"/>
                <a:gd name="connsiteX3" fmla="*/ 2876401 w 3181597"/>
                <a:gd name="connsiteY3" fmla="*/ 125583 h 1223136"/>
                <a:gd name="connsiteX4" fmla="*/ 3181597 w 3181597"/>
                <a:gd name="connsiteY4" fmla="*/ 1071429 h 1223136"/>
                <a:gd name="connsiteX0" fmla="*/ 3155471 w 3155471"/>
                <a:gd name="connsiteY0" fmla="*/ 1267372 h 1267372"/>
                <a:gd name="connsiteX1" fmla="*/ 0 w 3155471"/>
                <a:gd name="connsiteY1" fmla="*/ 1223136 h 1267372"/>
                <a:gd name="connsiteX2" fmla="*/ 209007 w 3155471"/>
                <a:gd name="connsiteY2" fmla="*/ 0 h 1267372"/>
                <a:gd name="connsiteX3" fmla="*/ 2876401 w 3155471"/>
                <a:gd name="connsiteY3" fmla="*/ 125583 h 1267372"/>
                <a:gd name="connsiteX4" fmla="*/ 3155471 w 3155471"/>
                <a:gd name="connsiteY4" fmla="*/ 1267372 h 1267372"/>
                <a:gd name="connsiteX0" fmla="*/ 3155471 w 3155471"/>
                <a:gd name="connsiteY0" fmla="*/ 1286422 h 1286422"/>
                <a:gd name="connsiteX1" fmla="*/ 0 w 3155471"/>
                <a:gd name="connsiteY1" fmla="*/ 1242186 h 1286422"/>
                <a:gd name="connsiteX2" fmla="*/ 189957 w 3155471"/>
                <a:gd name="connsiteY2" fmla="*/ 0 h 1286422"/>
                <a:gd name="connsiteX3" fmla="*/ 2876401 w 3155471"/>
                <a:gd name="connsiteY3" fmla="*/ 144633 h 1286422"/>
                <a:gd name="connsiteX4" fmla="*/ 3155471 w 3155471"/>
                <a:gd name="connsiteY4" fmla="*/ 1286422 h 1286422"/>
                <a:gd name="connsiteX0" fmla="*/ 3155471 w 3155471"/>
                <a:gd name="connsiteY0" fmla="*/ 1286422 h 1286422"/>
                <a:gd name="connsiteX1" fmla="*/ 0 w 3155471"/>
                <a:gd name="connsiteY1" fmla="*/ 1242186 h 1286422"/>
                <a:gd name="connsiteX2" fmla="*/ 189957 w 3155471"/>
                <a:gd name="connsiteY2" fmla="*/ 0 h 1286422"/>
                <a:gd name="connsiteX3" fmla="*/ 2904976 w 3155471"/>
                <a:gd name="connsiteY3" fmla="*/ 154158 h 1286422"/>
                <a:gd name="connsiteX4" fmla="*/ 3155471 w 3155471"/>
                <a:gd name="connsiteY4" fmla="*/ 1286422 h 1286422"/>
                <a:gd name="connsiteX0" fmla="*/ 3212621 w 3212621"/>
                <a:gd name="connsiteY0" fmla="*/ 1286422 h 1286422"/>
                <a:gd name="connsiteX1" fmla="*/ 0 w 3212621"/>
                <a:gd name="connsiteY1" fmla="*/ 1242186 h 1286422"/>
                <a:gd name="connsiteX2" fmla="*/ 247107 w 3212621"/>
                <a:gd name="connsiteY2" fmla="*/ 0 h 1286422"/>
                <a:gd name="connsiteX3" fmla="*/ 2962126 w 3212621"/>
                <a:gd name="connsiteY3" fmla="*/ 154158 h 1286422"/>
                <a:gd name="connsiteX4" fmla="*/ 3212621 w 3212621"/>
                <a:gd name="connsiteY4" fmla="*/ 1286422 h 1286422"/>
                <a:gd name="connsiteX0" fmla="*/ 3164996 w 3164996"/>
                <a:gd name="connsiteY0" fmla="*/ 1276897 h 1276897"/>
                <a:gd name="connsiteX1" fmla="*/ 0 w 3164996"/>
                <a:gd name="connsiteY1" fmla="*/ 1242186 h 1276897"/>
                <a:gd name="connsiteX2" fmla="*/ 247107 w 3164996"/>
                <a:gd name="connsiteY2" fmla="*/ 0 h 1276897"/>
                <a:gd name="connsiteX3" fmla="*/ 2962126 w 3164996"/>
                <a:gd name="connsiteY3" fmla="*/ 154158 h 1276897"/>
                <a:gd name="connsiteX4" fmla="*/ 3164996 w 3164996"/>
                <a:gd name="connsiteY4" fmla="*/ 1276897 h 127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4996" h="1276897">
                  <a:moveTo>
                    <a:pt x="3164996" y="1276897"/>
                  </a:moveTo>
                  <a:lnTo>
                    <a:pt x="0" y="1242186"/>
                  </a:lnTo>
                  <a:lnTo>
                    <a:pt x="247107" y="0"/>
                  </a:lnTo>
                  <a:lnTo>
                    <a:pt x="2962126" y="154158"/>
                  </a:lnTo>
                  <a:lnTo>
                    <a:pt x="3164996" y="1276897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5" name="Elbow Connector 94"/>
          <p:cNvCxnSpPr>
            <a:stCxn id="44" idx="3"/>
            <a:endCxn id="56" idx="2"/>
          </p:cNvCxnSpPr>
          <p:nvPr/>
        </p:nvCxnSpPr>
        <p:spPr>
          <a:xfrm>
            <a:off x="3787870" y="1463403"/>
            <a:ext cx="490100" cy="193845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6" idx="0"/>
            <a:endCxn id="62" idx="3"/>
          </p:cNvCxnSpPr>
          <p:nvPr/>
        </p:nvCxnSpPr>
        <p:spPr>
          <a:xfrm>
            <a:off x="7076034" y="3401859"/>
            <a:ext cx="819313" cy="172796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62" idx="0"/>
            <a:endCxn id="50" idx="2"/>
          </p:cNvCxnSpPr>
          <p:nvPr/>
        </p:nvCxnSpPr>
        <p:spPr>
          <a:xfrm rot="5400000" flipH="1">
            <a:off x="5639517" y="2407649"/>
            <a:ext cx="1536229" cy="6706183"/>
          </a:xfrm>
          <a:prstGeom prst="bentConnector4">
            <a:avLst>
              <a:gd name="adj1" fmla="val -14881"/>
              <a:gd name="adj2" fmla="val 901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17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"2. Convert Birds Eye View Camera A"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5" y="584775"/>
            <a:ext cx="4040975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788"/>
            <a:ext cx="4040975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50" y="2349788"/>
            <a:ext cx="4040975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5" y="4114800"/>
            <a:ext cx="4040975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4356" y="3213556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4356" y="3798470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78662" y="3508966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50593" y="3508966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4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Small Square Inside - BEV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229"/>
            <a:ext cx="5940233" cy="4032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67" y="1208229"/>
            <a:ext cx="5940233" cy="4032504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519304" y="2840017"/>
            <a:ext cx="1153391" cy="3844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"3. Remove Unimportant Parts of Images"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12" y="584775"/>
            <a:ext cx="404097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" y="2352671"/>
            <a:ext cx="404097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86" y="2352671"/>
            <a:ext cx="4040975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12" y="4114800"/>
            <a:ext cx="4040975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4356" y="3213556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4356" y="3798470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8662" y="3508966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50593" y="3508966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84775"/>
            <a:ext cx="142058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SQUARE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898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"3. Remove Unimportant Parts of Images"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3806" y="3367962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4356" y="3798470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8662" y="3508966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50593" y="3508966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84775"/>
            <a:ext cx="153118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[ F U L </a:t>
            </a:r>
            <a:r>
              <a:rPr lang="en-US" sz="2800" b="1" dirty="0" err="1" smtClean="0"/>
              <a:t>L</a:t>
            </a:r>
            <a:r>
              <a:rPr lang="en-US" sz="2800" b="1" dirty="0" smtClean="0"/>
              <a:t> ]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57" y="4137024"/>
            <a:ext cx="4040975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57" y="584775"/>
            <a:ext cx="4040975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8" y="2596147"/>
            <a:ext cx="4040975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49" y="2596147"/>
            <a:ext cx="40409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"4. Crop Half Parts"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84775"/>
            <a:ext cx="142058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SQUARE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25" y="981800"/>
            <a:ext cx="8081949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25" y="3725000"/>
            <a:ext cx="8081949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74" y="2353400"/>
            <a:ext cx="2020487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" y="2353400"/>
            <a:ext cx="202048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4016" y="2989421"/>
            <a:ext cx="30328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18338" y="3952748"/>
            <a:ext cx="31130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285412" y="3492813"/>
            <a:ext cx="29367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06587" y="3662090"/>
            <a:ext cx="29687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7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195</Words>
  <Application>Microsoft Office PowerPoint</Application>
  <PresentationFormat>Widescreen</PresentationFormat>
  <Paragraphs>128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21</cp:revision>
  <dcterms:created xsi:type="dcterms:W3CDTF">2021-07-23T12:54:53Z</dcterms:created>
  <dcterms:modified xsi:type="dcterms:W3CDTF">2021-07-26T14:54:45Z</dcterms:modified>
</cp:coreProperties>
</file>